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theme/themeOverride12.xml" ContentType="application/vnd.openxmlformats-officedocument.themeOverride+xml"/>
  <Override PartName="/ppt/notesSlides/notesSlide11.xml" ContentType="application/vnd.openxmlformats-officedocument.presentationml.notesSlide+xml"/>
  <Override PartName="/ppt/theme/themeOverride13.xml" ContentType="application/vnd.openxmlformats-officedocument.themeOverride+xml"/>
  <Override PartName="/ppt/notesSlides/notesSlide12.xml" ContentType="application/vnd.openxmlformats-officedocument.presentationml.notesSlide+xml"/>
  <Override PartName="/ppt/theme/themeOverride14.xml" ContentType="application/vnd.openxmlformats-officedocument.themeOverride+xml"/>
  <Override PartName="/ppt/notesSlides/notesSlide13.xml" ContentType="application/vnd.openxmlformats-officedocument.presentationml.notesSlide+xml"/>
  <Override PartName="/ppt/theme/themeOverride15.xml" ContentType="application/vnd.openxmlformats-officedocument.themeOverride+xml"/>
  <Override PartName="/ppt/notesSlides/notesSlide14.xml" ContentType="application/vnd.openxmlformats-officedocument.presentationml.notesSlide+xml"/>
  <Override PartName="/ppt/theme/themeOverride16.xml" ContentType="application/vnd.openxmlformats-officedocument.themeOverride+xml"/>
  <Override PartName="/ppt/notesSlides/notesSlide15.xml" ContentType="application/vnd.openxmlformats-officedocument.presentationml.notesSlide+xml"/>
  <Override PartName="/ppt/theme/themeOverride17.xml" ContentType="application/vnd.openxmlformats-officedocument.themeOverride+xml"/>
  <Override PartName="/ppt/notesSlides/notesSlide16.xml" ContentType="application/vnd.openxmlformats-officedocument.presentationml.notesSlide+xml"/>
  <Override PartName="/ppt/theme/themeOverride18.xml" ContentType="application/vnd.openxmlformats-officedocument.themeOverride+xml"/>
  <Override PartName="/ppt/notesSlides/notesSlide17.xml" ContentType="application/vnd.openxmlformats-officedocument.presentationml.notesSlide+xml"/>
  <Override PartName="/ppt/theme/themeOverride19.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82" r:id="rId3"/>
    <p:sldId id="256" r:id="rId4"/>
    <p:sldId id="257" r:id="rId5"/>
    <p:sldId id="258" r:id="rId6"/>
    <p:sldId id="259" r:id="rId7"/>
    <p:sldId id="260" r:id="rId8"/>
    <p:sldId id="261" r:id="rId9"/>
    <p:sldId id="262" r:id="rId10"/>
    <p:sldId id="263" r:id="rId11"/>
    <p:sldId id="264" r:id="rId12"/>
    <p:sldId id="265" r:id="rId13"/>
    <p:sldId id="266" r:id="rId14"/>
    <p:sldId id="272" r:id="rId15"/>
    <p:sldId id="273" r:id="rId16"/>
    <p:sldId id="274" r:id="rId17"/>
    <p:sldId id="275" r:id="rId18"/>
    <p:sldId id="276" r:id="rId19"/>
    <p:sldId id="277" r:id="rId20"/>
    <p:sldId id="278" r:id="rId21"/>
    <p:sldId id="279" r:id="rId22"/>
    <p:sldId id="280" r:id="rId23"/>
    <p:sldId id="281" r:id="rId24"/>
  </p:sldIdLst>
  <p:sldSz cx="12192000" cy="6858000"/>
  <p:notesSz cx="6858000" cy="9144000"/>
  <p:custDataLst>
    <p:tags r:id="rId2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39" y="6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135EB-A87F-445C-8F45-6A070E21BA82}" type="datetimeFigureOut">
              <a:rPr lang="ru-RU" smtClean="0"/>
              <a:t>20.12.2024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77F41-E331-4245-85F8-8CB53CD9C490}" type="slidenum">
              <a:rPr lang="ru-RU" smtClean="0"/>
              <a:t>‹#›</a:t>
            </a:fld>
            <a:endParaRPr lang="ru-RU"/>
          </a:p>
        </p:txBody>
      </p:sp>
    </p:spTree>
    <p:extLst>
      <p:ext uri="{BB962C8B-B14F-4D97-AF65-F5344CB8AC3E}">
        <p14:creationId xmlns:p14="http://schemas.microsoft.com/office/powerpoint/2010/main" val="4151119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2</a:t>
            </a:fld>
            <a:endParaRPr lang="ru-RU"/>
          </a:p>
        </p:txBody>
      </p:sp>
    </p:spTree>
    <p:extLst>
      <p:ext uri="{BB962C8B-B14F-4D97-AF65-F5344CB8AC3E}">
        <p14:creationId xmlns:p14="http://schemas.microsoft.com/office/powerpoint/2010/main" val="141795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11</a:t>
            </a:fld>
            <a:endParaRPr lang="ru-RU"/>
          </a:p>
        </p:txBody>
      </p:sp>
    </p:spTree>
    <p:extLst>
      <p:ext uri="{BB962C8B-B14F-4D97-AF65-F5344CB8AC3E}">
        <p14:creationId xmlns:p14="http://schemas.microsoft.com/office/powerpoint/2010/main" val="2601753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12</a:t>
            </a:fld>
            <a:endParaRPr lang="ru-RU"/>
          </a:p>
        </p:txBody>
      </p:sp>
    </p:spTree>
    <p:extLst>
      <p:ext uri="{BB962C8B-B14F-4D97-AF65-F5344CB8AC3E}">
        <p14:creationId xmlns:p14="http://schemas.microsoft.com/office/powerpoint/2010/main" val="649991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13</a:t>
            </a:fld>
            <a:endParaRPr lang="ru-RU"/>
          </a:p>
        </p:txBody>
      </p:sp>
    </p:spTree>
    <p:extLst>
      <p:ext uri="{BB962C8B-B14F-4D97-AF65-F5344CB8AC3E}">
        <p14:creationId xmlns:p14="http://schemas.microsoft.com/office/powerpoint/2010/main" val="2431468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14</a:t>
            </a:fld>
            <a:endParaRPr lang="ru-RU"/>
          </a:p>
        </p:txBody>
      </p:sp>
    </p:spTree>
    <p:extLst>
      <p:ext uri="{BB962C8B-B14F-4D97-AF65-F5344CB8AC3E}">
        <p14:creationId xmlns:p14="http://schemas.microsoft.com/office/powerpoint/2010/main" val="288578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15</a:t>
            </a:fld>
            <a:endParaRPr lang="ru-RU"/>
          </a:p>
        </p:txBody>
      </p:sp>
    </p:spTree>
    <p:extLst>
      <p:ext uri="{BB962C8B-B14F-4D97-AF65-F5344CB8AC3E}">
        <p14:creationId xmlns:p14="http://schemas.microsoft.com/office/powerpoint/2010/main" val="1423591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16</a:t>
            </a:fld>
            <a:endParaRPr lang="ru-RU"/>
          </a:p>
        </p:txBody>
      </p:sp>
    </p:spTree>
    <p:extLst>
      <p:ext uri="{BB962C8B-B14F-4D97-AF65-F5344CB8AC3E}">
        <p14:creationId xmlns:p14="http://schemas.microsoft.com/office/powerpoint/2010/main" val="2623301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17</a:t>
            </a:fld>
            <a:endParaRPr lang="ru-RU"/>
          </a:p>
        </p:txBody>
      </p:sp>
    </p:spTree>
    <p:extLst>
      <p:ext uri="{BB962C8B-B14F-4D97-AF65-F5344CB8AC3E}">
        <p14:creationId xmlns:p14="http://schemas.microsoft.com/office/powerpoint/2010/main" val="1974004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18</a:t>
            </a:fld>
            <a:endParaRPr lang="ru-RU"/>
          </a:p>
        </p:txBody>
      </p:sp>
    </p:spTree>
    <p:extLst>
      <p:ext uri="{BB962C8B-B14F-4D97-AF65-F5344CB8AC3E}">
        <p14:creationId xmlns:p14="http://schemas.microsoft.com/office/powerpoint/2010/main" val="93470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19</a:t>
            </a:fld>
            <a:endParaRPr lang="ru-RU"/>
          </a:p>
        </p:txBody>
      </p:sp>
    </p:spTree>
    <p:extLst>
      <p:ext uri="{BB962C8B-B14F-4D97-AF65-F5344CB8AC3E}">
        <p14:creationId xmlns:p14="http://schemas.microsoft.com/office/powerpoint/2010/main" val="1647352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20</a:t>
            </a:fld>
            <a:endParaRPr lang="ru-RU"/>
          </a:p>
        </p:txBody>
      </p:sp>
    </p:spTree>
    <p:extLst>
      <p:ext uri="{BB962C8B-B14F-4D97-AF65-F5344CB8AC3E}">
        <p14:creationId xmlns:p14="http://schemas.microsoft.com/office/powerpoint/2010/main" val="271096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3</a:t>
            </a:fld>
            <a:endParaRPr lang="ru-RU"/>
          </a:p>
        </p:txBody>
      </p:sp>
    </p:spTree>
    <p:extLst>
      <p:ext uri="{BB962C8B-B14F-4D97-AF65-F5344CB8AC3E}">
        <p14:creationId xmlns:p14="http://schemas.microsoft.com/office/powerpoint/2010/main" val="3523494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21</a:t>
            </a:fld>
            <a:endParaRPr lang="ru-RU"/>
          </a:p>
        </p:txBody>
      </p:sp>
    </p:spTree>
    <p:extLst>
      <p:ext uri="{BB962C8B-B14F-4D97-AF65-F5344CB8AC3E}">
        <p14:creationId xmlns:p14="http://schemas.microsoft.com/office/powerpoint/2010/main" val="1266740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22</a:t>
            </a:fld>
            <a:endParaRPr lang="ru-RU"/>
          </a:p>
        </p:txBody>
      </p:sp>
    </p:spTree>
    <p:extLst>
      <p:ext uri="{BB962C8B-B14F-4D97-AF65-F5344CB8AC3E}">
        <p14:creationId xmlns:p14="http://schemas.microsoft.com/office/powerpoint/2010/main" val="179841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4</a:t>
            </a:fld>
            <a:endParaRPr lang="ru-RU"/>
          </a:p>
        </p:txBody>
      </p:sp>
    </p:spTree>
    <p:extLst>
      <p:ext uri="{BB962C8B-B14F-4D97-AF65-F5344CB8AC3E}">
        <p14:creationId xmlns:p14="http://schemas.microsoft.com/office/powerpoint/2010/main" val="90207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5</a:t>
            </a:fld>
            <a:endParaRPr lang="ru-RU"/>
          </a:p>
        </p:txBody>
      </p:sp>
    </p:spTree>
    <p:extLst>
      <p:ext uri="{BB962C8B-B14F-4D97-AF65-F5344CB8AC3E}">
        <p14:creationId xmlns:p14="http://schemas.microsoft.com/office/powerpoint/2010/main" val="935594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6</a:t>
            </a:fld>
            <a:endParaRPr lang="ru-RU"/>
          </a:p>
        </p:txBody>
      </p:sp>
    </p:spTree>
    <p:extLst>
      <p:ext uri="{BB962C8B-B14F-4D97-AF65-F5344CB8AC3E}">
        <p14:creationId xmlns:p14="http://schemas.microsoft.com/office/powerpoint/2010/main" val="301707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7</a:t>
            </a:fld>
            <a:endParaRPr lang="ru-RU"/>
          </a:p>
        </p:txBody>
      </p:sp>
    </p:spTree>
    <p:extLst>
      <p:ext uri="{BB962C8B-B14F-4D97-AF65-F5344CB8AC3E}">
        <p14:creationId xmlns:p14="http://schemas.microsoft.com/office/powerpoint/2010/main" val="3004485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8</a:t>
            </a:fld>
            <a:endParaRPr lang="ru-RU"/>
          </a:p>
        </p:txBody>
      </p:sp>
    </p:spTree>
    <p:extLst>
      <p:ext uri="{BB962C8B-B14F-4D97-AF65-F5344CB8AC3E}">
        <p14:creationId xmlns:p14="http://schemas.microsoft.com/office/powerpoint/2010/main" val="178437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9</a:t>
            </a:fld>
            <a:endParaRPr lang="ru-RU"/>
          </a:p>
        </p:txBody>
      </p:sp>
    </p:spTree>
    <p:extLst>
      <p:ext uri="{BB962C8B-B14F-4D97-AF65-F5344CB8AC3E}">
        <p14:creationId xmlns:p14="http://schemas.microsoft.com/office/powerpoint/2010/main" val="706706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577F41-E331-4245-85F8-8CB53CD9C490}" type="slidenum">
              <a:rPr lang="ru-RU" smtClean="0"/>
              <a:t>10</a:t>
            </a:fld>
            <a:endParaRPr lang="ru-RU"/>
          </a:p>
        </p:txBody>
      </p:sp>
    </p:spTree>
    <p:extLst>
      <p:ext uri="{BB962C8B-B14F-4D97-AF65-F5344CB8AC3E}">
        <p14:creationId xmlns:p14="http://schemas.microsoft.com/office/powerpoint/2010/main" val="685461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D69AF2A-1DFE-4284-9BA0-38E327E9BDA1}" type="datetimeFigureOut">
              <a:rPr lang="ru-RU" smtClean="0"/>
              <a:t>20.12.2024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2357376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69AF2A-1DFE-4284-9BA0-38E327E9BDA1}" type="datetimeFigureOut">
              <a:rPr lang="ru-RU" smtClean="0"/>
              <a:t>20.12.2024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305672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69AF2A-1DFE-4284-9BA0-38E327E9BDA1}" type="datetimeFigureOut">
              <a:rPr lang="ru-RU" smtClean="0"/>
              <a:t>20.12.2024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2297577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25262C-6A98-4238-E4F4-D72EDC170BD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4D11F63-1EA5-0D10-BBD6-4C59CDC2A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E0AAE98-3046-1259-03B6-2DA91162E37B}"/>
              </a:ext>
            </a:extLst>
          </p:cNvPr>
          <p:cNvSpPr>
            <a:spLocks noGrp="1"/>
          </p:cNvSpPr>
          <p:nvPr>
            <p:ph type="dt" sz="half" idx="10"/>
          </p:nvPr>
        </p:nvSpPr>
        <p:spPr/>
        <p:txBody>
          <a:bodyPr/>
          <a:lstStyle/>
          <a:p>
            <a:fld id="{2D69AF2A-1DFE-4284-9BA0-38E327E9BDA1}" type="datetimeFigureOut">
              <a:rPr lang="ru-RU" smtClean="0"/>
              <a:t>20.12.2024</a:t>
            </a:fld>
            <a:endParaRPr lang="ru-RU"/>
          </a:p>
        </p:txBody>
      </p:sp>
      <p:sp>
        <p:nvSpPr>
          <p:cNvPr id="5" name="Нижний колонтитул 4">
            <a:extLst>
              <a:ext uri="{FF2B5EF4-FFF2-40B4-BE49-F238E27FC236}">
                <a16:creationId xmlns:a16="http://schemas.microsoft.com/office/drawing/2014/main" id="{86DD0AAF-8D68-D2A8-1E6C-676ADD88FD1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5BCF7BA-E6BF-8E80-C4EA-B97C158B2CCC}"/>
              </a:ext>
            </a:extLst>
          </p:cNvPr>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3806449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B61975-85F0-50D3-AF38-E94870F59C4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AD8860E-ED8C-2205-3E31-85199430DEE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65EF34F-13A7-828E-3D7E-32AB7F454A19}"/>
              </a:ext>
            </a:extLst>
          </p:cNvPr>
          <p:cNvSpPr>
            <a:spLocks noGrp="1"/>
          </p:cNvSpPr>
          <p:nvPr>
            <p:ph type="dt" sz="half" idx="10"/>
          </p:nvPr>
        </p:nvSpPr>
        <p:spPr/>
        <p:txBody>
          <a:bodyPr/>
          <a:lstStyle/>
          <a:p>
            <a:fld id="{2D69AF2A-1DFE-4284-9BA0-38E327E9BDA1}" type="datetimeFigureOut">
              <a:rPr lang="ru-RU" smtClean="0"/>
              <a:t>20.12.2024</a:t>
            </a:fld>
            <a:endParaRPr lang="ru-RU"/>
          </a:p>
        </p:txBody>
      </p:sp>
      <p:sp>
        <p:nvSpPr>
          <p:cNvPr id="5" name="Нижний колонтитул 4">
            <a:extLst>
              <a:ext uri="{FF2B5EF4-FFF2-40B4-BE49-F238E27FC236}">
                <a16:creationId xmlns:a16="http://schemas.microsoft.com/office/drawing/2014/main" id="{F2FFBAAD-ECAD-AB93-B170-64F2E228968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8F1D29E-B264-CCB5-C717-3D322BD67C57}"/>
              </a:ext>
            </a:extLst>
          </p:cNvPr>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3402735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6B25BB-0D71-1239-8CDC-6A0129A9F0A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FF08DB1-8680-84B6-D939-BF1A37D457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EC10FF8-FA6B-17B6-F21A-A360FD855A9C}"/>
              </a:ext>
            </a:extLst>
          </p:cNvPr>
          <p:cNvSpPr>
            <a:spLocks noGrp="1"/>
          </p:cNvSpPr>
          <p:nvPr>
            <p:ph type="dt" sz="half" idx="10"/>
          </p:nvPr>
        </p:nvSpPr>
        <p:spPr/>
        <p:txBody>
          <a:bodyPr/>
          <a:lstStyle/>
          <a:p>
            <a:fld id="{2D69AF2A-1DFE-4284-9BA0-38E327E9BDA1}" type="datetimeFigureOut">
              <a:rPr lang="ru-RU" smtClean="0"/>
              <a:t>20.12.2024</a:t>
            </a:fld>
            <a:endParaRPr lang="ru-RU"/>
          </a:p>
        </p:txBody>
      </p:sp>
      <p:sp>
        <p:nvSpPr>
          <p:cNvPr id="5" name="Нижний колонтитул 4">
            <a:extLst>
              <a:ext uri="{FF2B5EF4-FFF2-40B4-BE49-F238E27FC236}">
                <a16:creationId xmlns:a16="http://schemas.microsoft.com/office/drawing/2014/main" id="{3F8140DD-8F2E-280A-5BC3-70A2CF7D23F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5C9F8D0-1E37-04B0-45AB-DA7B370D2FEB}"/>
              </a:ext>
            </a:extLst>
          </p:cNvPr>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327627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D796BA-3501-9102-3702-E7FE9095412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FF96978-8E3F-7B1D-7489-0BFA1049592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227156F-D758-A13A-F795-7B05DC7D34F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F2F15CC-3052-5C58-B602-C6F8106E0BEF}"/>
              </a:ext>
            </a:extLst>
          </p:cNvPr>
          <p:cNvSpPr>
            <a:spLocks noGrp="1"/>
          </p:cNvSpPr>
          <p:nvPr>
            <p:ph type="dt" sz="half" idx="10"/>
          </p:nvPr>
        </p:nvSpPr>
        <p:spPr/>
        <p:txBody>
          <a:bodyPr/>
          <a:lstStyle/>
          <a:p>
            <a:fld id="{2D69AF2A-1DFE-4284-9BA0-38E327E9BDA1}" type="datetimeFigureOut">
              <a:rPr lang="ru-RU" smtClean="0"/>
              <a:t>20.12.2024</a:t>
            </a:fld>
            <a:endParaRPr lang="ru-RU"/>
          </a:p>
        </p:txBody>
      </p:sp>
      <p:sp>
        <p:nvSpPr>
          <p:cNvPr id="6" name="Нижний колонтитул 5">
            <a:extLst>
              <a:ext uri="{FF2B5EF4-FFF2-40B4-BE49-F238E27FC236}">
                <a16:creationId xmlns:a16="http://schemas.microsoft.com/office/drawing/2014/main" id="{61F2B25F-8C03-E1EB-16E1-F3EB1922095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0EAAE8A-7F3C-BADB-6660-77A5319D2EF9}"/>
              </a:ext>
            </a:extLst>
          </p:cNvPr>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3556495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7541AB-3E09-7E6D-BC50-1BA56CEE90C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B1792C9-6BB8-C7B7-2DCE-6B30EAE87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BDF2AD8-F8F8-3E43-8876-A358F7EDBBC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3B81997-0A3B-5B50-86C9-B858693AD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DFB586C-3FA3-997B-8FB8-669899BA145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C586EF9-D22E-2196-B6B5-BDDB856DEF37}"/>
              </a:ext>
            </a:extLst>
          </p:cNvPr>
          <p:cNvSpPr>
            <a:spLocks noGrp="1"/>
          </p:cNvSpPr>
          <p:nvPr>
            <p:ph type="dt" sz="half" idx="10"/>
          </p:nvPr>
        </p:nvSpPr>
        <p:spPr/>
        <p:txBody>
          <a:bodyPr/>
          <a:lstStyle/>
          <a:p>
            <a:fld id="{2D69AF2A-1DFE-4284-9BA0-38E327E9BDA1}" type="datetimeFigureOut">
              <a:rPr lang="ru-RU" smtClean="0"/>
              <a:t>20.12.2024</a:t>
            </a:fld>
            <a:endParaRPr lang="ru-RU"/>
          </a:p>
        </p:txBody>
      </p:sp>
      <p:sp>
        <p:nvSpPr>
          <p:cNvPr id="8" name="Нижний колонтитул 7">
            <a:extLst>
              <a:ext uri="{FF2B5EF4-FFF2-40B4-BE49-F238E27FC236}">
                <a16:creationId xmlns:a16="http://schemas.microsoft.com/office/drawing/2014/main" id="{04A97D51-3DB8-1407-025F-E38970D6E4B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50778ED-A77E-12D8-DF25-5FAB1D013258}"/>
              </a:ext>
            </a:extLst>
          </p:cNvPr>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183879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72B979-C957-E3C9-589B-480B0B6FF23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CC6855A-4029-680D-29F8-FA84F859E6BE}"/>
              </a:ext>
            </a:extLst>
          </p:cNvPr>
          <p:cNvSpPr>
            <a:spLocks noGrp="1"/>
          </p:cNvSpPr>
          <p:nvPr>
            <p:ph type="dt" sz="half" idx="10"/>
          </p:nvPr>
        </p:nvSpPr>
        <p:spPr/>
        <p:txBody>
          <a:bodyPr/>
          <a:lstStyle/>
          <a:p>
            <a:fld id="{2D69AF2A-1DFE-4284-9BA0-38E327E9BDA1}" type="datetimeFigureOut">
              <a:rPr lang="ru-RU" smtClean="0"/>
              <a:t>20.12.2024</a:t>
            </a:fld>
            <a:endParaRPr lang="ru-RU"/>
          </a:p>
        </p:txBody>
      </p:sp>
      <p:sp>
        <p:nvSpPr>
          <p:cNvPr id="4" name="Нижний колонтитул 3">
            <a:extLst>
              <a:ext uri="{FF2B5EF4-FFF2-40B4-BE49-F238E27FC236}">
                <a16:creationId xmlns:a16="http://schemas.microsoft.com/office/drawing/2014/main" id="{5193A8EB-3091-2630-9B2C-34342B0830A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BAA5122-0B22-2BE1-5161-F34AD2FD3256}"/>
              </a:ext>
            </a:extLst>
          </p:cNvPr>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12436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5871C30-4F10-9D05-41B2-35759097F0BB}"/>
              </a:ext>
            </a:extLst>
          </p:cNvPr>
          <p:cNvSpPr>
            <a:spLocks noGrp="1"/>
          </p:cNvSpPr>
          <p:nvPr>
            <p:ph type="dt" sz="half" idx="10"/>
          </p:nvPr>
        </p:nvSpPr>
        <p:spPr/>
        <p:txBody>
          <a:bodyPr/>
          <a:lstStyle/>
          <a:p>
            <a:fld id="{2D69AF2A-1DFE-4284-9BA0-38E327E9BDA1}" type="datetimeFigureOut">
              <a:rPr lang="ru-RU" smtClean="0"/>
              <a:t>20.12.2024</a:t>
            </a:fld>
            <a:endParaRPr lang="ru-RU"/>
          </a:p>
        </p:txBody>
      </p:sp>
      <p:sp>
        <p:nvSpPr>
          <p:cNvPr id="3" name="Нижний колонтитул 2">
            <a:extLst>
              <a:ext uri="{FF2B5EF4-FFF2-40B4-BE49-F238E27FC236}">
                <a16:creationId xmlns:a16="http://schemas.microsoft.com/office/drawing/2014/main" id="{CA398A35-C02C-6B3F-1FE1-1FF77D11258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D803F64-62B1-DD98-2A9E-42D6DD902777}"/>
              </a:ext>
            </a:extLst>
          </p:cNvPr>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4256918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F90E47-AC67-9811-8E0F-FDB1D1E5EA6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94ED3C9-8392-A61F-14D4-662CA53E6B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60152D4-3BAE-25EC-C5BA-854B9CFB7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E9227C8-8365-1E51-2E6A-68F8B74F8305}"/>
              </a:ext>
            </a:extLst>
          </p:cNvPr>
          <p:cNvSpPr>
            <a:spLocks noGrp="1"/>
          </p:cNvSpPr>
          <p:nvPr>
            <p:ph type="dt" sz="half" idx="10"/>
          </p:nvPr>
        </p:nvSpPr>
        <p:spPr/>
        <p:txBody>
          <a:bodyPr/>
          <a:lstStyle/>
          <a:p>
            <a:fld id="{2D69AF2A-1DFE-4284-9BA0-38E327E9BDA1}" type="datetimeFigureOut">
              <a:rPr lang="ru-RU" smtClean="0"/>
              <a:t>20.12.2024</a:t>
            </a:fld>
            <a:endParaRPr lang="ru-RU"/>
          </a:p>
        </p:txBody>
      </p:sp>
      <p:sp>
        <p:nvSpPr>
          <p:cNvPr id="6" name="Нижний колонтитул 5">
            <a:extLst>
              <a:ext uri="{FF2B5EF4-FFF2-40B4-BE49-F238E27FC236}">
                <a16:creationId xmlns:a16="http://schemas.microsoft.com/office/drawing/2014/main" id="{4F162794-68C9-3147-5DC6-1353C441EF7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5ACB240-5B6C-F06A-B3ED-5E00ADCADD04}"/>
              </a:ext>
            </a:extLst>
          </p:cNvPr>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195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69AF2A-1DFE-4284-9BA0-38E327E9BDA1}" type="datetimeFigureOut">
              <a:rPr lang="ru-RU" smtClean="0"/>
              <a:t>20.12.2024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3380988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89866-5664-B16A-E46F-E8F265A05EB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5812EDE-C6E7-EB87-C423-00569D8226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E7F881E-BB48-D94E-5D77-B773AEB57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6350DA5-AC73-A0F5-1766-F72D7468184D}"/>
              </a:ext>
            </a:extLst>
          </p:cNvPr>
          <p:cNvSpPr>
            <a:spLocks noGrp="1"/>
          </p:cNvSpPr>
          <p:nvPr>
            <p:ph type="dt" sz="half" idx="10"/>
          </p:nvPr>
        </p:nvSpPr>
        <p:spPr/>
        <p:txBody>
          <a:bodyPr/>
          <a:lstStyle/>
          <a:p>
            <a:fld id="{2D69AF2A-1DFE-4284-9BA0-38E327E9BDA1}" type="datetimeFigureOut">
              <a:rPr lang="ru-RU" smtClean="0"/>
              <a:t>20.12.2024</a:t>
            </a:fld>
            <a:endParaRPr lang="ru-RU"/>
          </a:p>
        </p:txBody>
      </p:sp>
      <p:sp>
        <p:nvSpPr>
          <p:cNvPr id="6" name="Нижний колонтитул 5">
            <a:extLst>
              <a:ext uri="{FF2B5EF4-FFF2-40B4-BE49-F238E27FC236}">
                <a16:creationId xmlns:a16="http://schemas.microsoft.com/office/drawing/2014/main" id="{E5BE68F1-3A50-9B83-1268-A20FF688899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9F409BE-CF7C-5F9B-2E40-02077B20CA61}"/>
              </a:ext>
            </a:extLst>
          </p:cNvPr>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2290123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28182D-C5FD-2A48-F6A1-EA89519330A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9734062-5965-929B-0548-616A4EF0FB0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E10C46E-4192-A107-F471-0CB5349DD412}"/>
              </a:ext>
            </a:extLst>
          </p:cNvPr>
          <p:cNvSpPr>
            <a:spLocks noGrp="1"/>
          </p:cNvSpPr>
          <p:nvPr>
            <p:ph type="dt" sz="half" idx="10"/>
          </p:nvPr>
        </p:nvSpPr>
        <p:spPr/>
        <p:txBody>
          <a:bodyPr/>
          <a:lstStyle/>
          <a:p>
            <a:fld id="{2D69AF2A-1DFE-4284-9BA0-38E327E9BDA1}" type="datetimeFigureOut">
              <a:rPr lang="ru-RU" smtClean="0"/>
              <a:t>20.12.2024</a:t>
            </a:fld>
            <a:endParaRPr lang="ru-RU"/>
          </a:p>
        </p:txBody>
      </p:sp>
      <p:sp>
        <p:nvSpPr>
          <p:cNvPr id="5" name="Нижний колонтитул 4">
            <a:extLst>
              <a:ext uri="{FF2B5EF4-FFF2-40B4-BE49-F238E27FC236}">
                <a16:creationId xmlns:a16="http://schemas.microsoft.com/office/drawing/2014/main" id="{6EA2D016-CE56-9CC5-4E89-AD179B3C5AA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9BAA45D-5A40-6E1E-CA02-9768890B284B}"/>
              </a:ext>
            </a:extLst>
          </p:cNvPr>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2162512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1A1CDF6-35D8-7322-92D1-A7F810C5010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A8B3E57-D875-371F-0D31-6BB76A4D4D1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261745E-B915-A120-709F-C9784918A5C9}"/>
              </a:ext>
            </a:extLst>
          </p:cNvPr>
          <p:cNvSpPr>
            <a:spLocks noGrp="1"/>
          </p:cNvSpPr>
          <p:nvPr>
            <p:ph type="dt" sz="half" idx="10"/>
          </p:nvPr>
        </p:nvSpPr>
        <p:spPr/>
        <p:txBody>
          <a:bodyPr/>
          <a:lstStyle/>
          <a:p>
            <a:fld id="{2D69AF2A-1DFE-4284-9BA0-38E327E9BDA1}" type="datetimeFigureOut">
              <a:rPr lang="ru-RU" smtClean="0"/>
              <a:t>20.12.2024</a:t>
            </a:fld>
            <a:endParaRPr lang="ru-RU"/>
          </a:p>
        </p:txBody>
      </p:sp>
      <p:sp>
        <p:nvSpPr>
          <p:cNvPr id="5" name="Нижний колонтитул 4">
            <a:extLst>
              <a:ext uri="{FF2B5EF4-FFF2-40B4-BE49-F238E27FC236}">
                <a16:creationId xmlns:a16="http://schemas.microsoft.com/office/drawing/2014/main" id="{CA5392EA-4342-51AF-9A23-9B5D2B396C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F062182-7D8E-093E-6820-DADDA6D92B68}"/>
              </a:ext>
            </a:extLst>
          </p:cNvPr>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194846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D69AF2A-1DFE-4284-9BA0-38E327E9BDA1}" type="datetimeFigureOut">
              <a:rPr lang="ru-RU" smtClean="0"/>
              <a:t>20.12.2024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1108256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D69AF2A-1DFE-4284-9BA0-38E327E9BDA1}" type="datetimeFigureOut">
              <a:rPr lang="ru-RU" smtClean="0"/>
              <a:t>20.12.2024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24695478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D69AF2A-1DFE-4284-9BA0-38E327E9BDA1}" type="datetimeFigureOut">
              <a:rPr lang="ru-RU" smtClean="0"/>
              <a:t>20.12.2024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1122540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D69AF2A-1DFE-4284-9BA0-38E327E9BDA1}" type="datetimeFigureOut">
              <a:rPr lang="ru-RU" smtClean="0"/>
              <a:t>20.12.2024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1450346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69AF2A-1DFE-4284-9BA0-38E327E9BDA1}" type="datetimeFigureOut">
              <a:rPr lang="ru-RU" smtClean="0"/>
              <a:t>20.12.2024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5802356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D69AF2A-1DFE-4284-9BA0-38E327E9BDA1}" type="datetimeFigureOut">
              <a:rPr lang="ru-RU" smtClean="0"/>
              <a:t>20.12.2024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919315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D69AF2A-1DFE-4284-9BA0-38E327E9BDA1}" type="datetimeFigureOut">
              <a:rPr lang="ru-RU" smtClean="0"/>
              <a:t>20.12.2024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D30596-D860-4216-9686-8EEA3AAC6ED7}" type="slidenum">
              <a:rPr lang="ru-RU" smtClean="0"/>
              <a:t>‹#›</a:t>
            </a:fld>
            <a:endParaRPr lang="ru-RU"/>
          </a:p>
        </p:txBody>
      </p:sp>
    </p:spTree>
    <p:extLst>
      <p:ext uri="{BB962C8B-B14F-4D97-AF65-F5344CB8AC3E}">
        <p14:creationId xmlns:p14="http://schemas.microsoft.com/office/powerpoint/2010/main" val="2020693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f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9AF2A-1DFE-4284-9BA0-38E327E9BDA1}" type="datetimeFigureOut">
              <a:rPr lang="ru-RU" smtClean="0"/>
              <a:t>20.12.2024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30596-D860-4216-9686-8EEA3AAC6ED7}" type="slidenum">
              <a:rPr lang="ru-RU" smtClean="0"/>
              <a:t>‹#›</a:t>
            </a:fld>
            <a:endParaRPr lang="ru-RU"/>
          </a:p>
        </p:txBody>
      </p:sp>
    </p:spTree>
    <p:extLst>
      <p:ext uri="{BB962C8B-B14F-4D97-AF65-F5344CB8AC3E}">
        <p14:creationId xmlns:p14="http://schemas.microsoft.com/office/powerpoint/2010/main" val="212756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95E608-70E7-B44C-70A4-B021A0708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B23407C-17FC-4681-A97A-873B29E0E5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9D07C5E-8D2A-9D68-37B7-4DC05B182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9AF2A-1DFE-4284-9BA0-38E327E9BDA1}" type="datetimeFigureOut">
              <a:rPr lang="ru-RU" smtClean="0"/>
              <a:t>20.12.2024</a:t>
            </a:fld>
            <a:endParaRPr lang="ru-RU"/>
          </a:p>
        </p:txBody>
      </p:sp>
      <p:sp>
        <p:nvSpPr>
          <p:cNvPr id="5" name="Нижний колонтитул 4">
            <a:extLst>
              <a:ext uri="{FF2B5EF4-FFF2-40B4-BE49-F238E27FC236}">
                <a16:creationId xmlns:a16="http://schemas.microsoft.com/office/drawing/2014/main" id="{DEB82C9E-7C14-4417-413D-21BF13C97E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416CC70-33BF-2014-BB71-E71B85B505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30596-D860-4216-9686-8EEA3AAC6ED7}" type="slidenum">
              <a:rPr lang="ru-RU" smtClean="0"/>
              <a:t>‹#›</a:t>
            </a:fld>
            <a:endParaRPr lang="ru-RU"/>
          </a:p>
        </p:txBody>
      </p:sp>
    </p:spTree>
    <p:extLst>
      <p:ext uri="{BB962C8B-B14F-4D97-AF65-F5344CB8AC3E}">
        <p14:creationId xmlns:p14="http://schemas.microsoft.com/office/powerpoint/2010/main" val="3697863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hemeOverride" Target="../theme/themeOverride10.xml"/><Relationship Id="rId6" Type="http://schemas.openxmlformats.org/officeDocument/2006/relationships/slide" Target="slide2.xml"/><Relationship Id="rId5" Type="http://schemas.openxmlformats.org/officeDocument/2006/relationships/image" Target="../media/image20.jpeg"/><Relationship Id="rId4" Type="http://schemas.openxmlformats.org/officeDocument/2006/relationships/image" Target="../media/image1.jf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hemeOverride" Target="../theme/themeOverride11.xml"/><Relationship Id="rId6" Type="http://schemas.openxmlformats.org/officeDocument/2006/relationships/slide" Target="slide2.xml"/><Relationship Id="rId5" Type="http://schemas.openxmlformats.org/officeDocument/2006/relationships/image" Target="../media/image21.jpeg"/><Relationship Id="rId4" Type="http://schemas.openxmlformats.org/officeDocument/2006/relationships/image" Target="../media/image1.jf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hemeOverride" Target="../theme/themeOverride12.xml"/><Relationship Id="rId6" Type="http://schemas.openxmlformats.org/officeDocument/2006/relationships/slide" Target="slide2.xml"/><Relationship Id="rId5" Type="http://schemas.openxmlformats.org/officeDocument/2006/relationships/image" Target="../media/image22.jpg"/><Relationship Id="rId4" Type="http://schemas.openxmlformats.org/officeDocument/2006/relationships/image" Target="../media/image1.jf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slide" Target="slide2.xml"/><Relationship Id="rId2" Type="http://schemas.openxmlformats.org/officeDocument/2006/relationships/slideLayout" Target="../slideLayouts/slideLayout18.xml"/><Relationship Id="rId1" Type="http://schemas.openxmlformats.org/officeDocument/2006/relationships/themeOverride" Target="../theme/themeOverride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jf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hemeOverride" Target="../theme/themeOverride14.xml"/><Relationship Id="rId6" Type="http://schemas.openxmlformats.org/officeDocument/2006/relationships/slide" Target="slide2.xml"/><Relationship Id="rId5" Type="http://schemas.openxmlformats.org/officeDocument/2006/relationships/image" Target="../media/image25.jpeg"/><Relationship Id="rId4" Type="http://schemas.openxmlformats.org/officeDocument/2006/relationships/image" Target="../media/image1.jf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hemeOverride" Target="../theme/themeOverride15.xml"/><Relationship Id="rId6" Type="http://schemas.openxmlformats.org/officeDocument/2006/relationships/slide" Target="slide2.xml"/><Relationship Id="rId5" Type="http://schemas.openxmlformats.org/officeDocument/2006/relationships/image" Target="../media/image26.jpeg"/><Relationship Id="rId4" Type="http://schemas.openxmlformats.org/officeDocument/2006/relationships/image" Target="../media/image1.jf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hemeOverride" Target="../theme/themeOverride16.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1.jf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hemeOverride" Target="../theme/themeOverride17.xml"/><Relationship Id="rId6" Type="http://schemas.openxmlformats.org/officeDocument/2006/relationships/slide" Target="slide2.xml"/><Relationship Id="rId5" Type="http://schemas.openxmlformats.org/officeDocument/2006/relationships/image" Target="../media/image28.jpeg"/><Relationship Id="rId4" Type="http://schemas.openxmlformats.org/officeDocument/2006/relationships/image" Target="../media/image1.jf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hemeOverride" Target="../theme/themeOverride18.xml"/><Relationship Id="rId6" Type="http://schemas.openxmlformats.org/officeDocument/2006/relationships/slide" Target="slide2.xml"/><Relationship Id="rId5" Type="http://schemas.openxmlformats.org/officeDocument/2006/relationships/image" Target="../media/image29.jpeg"/><Relationship Id="rId4" Type="http://schemas.openxmlformats.org/officeDocument/2006/relationships/image" Target="../media/image1.jf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hemeOverride" Target="../theme/themeOverride19.xml"/><Relationship Id="rId6" Type="http://schemas.openxmlformats.org/officeDocument/2006/relationships/slide" Target="slide2.xml"/><Relationship Id="rId5" Type="http://schemas.openxmlformats.org/officeDocument/2006/relationships/image" Target="../media/image30.jpeg"/><Relationship Id="rId4" Type="http://schemas.openxmlformats.org/officeDocument/2006/relationships/image" Target="../media/image1.jfif"/></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slide" Target="slide16.xml"/><Relationship Id="rId3" Type="http://schemas.openxmlformats.org/officeDocument/2006/relationships/notesSlide" Target="../notesSlides/notesSlide1.xml"/><Relationship Id="rId21" Type="http://schemas.openxmlformats.org/officeDocument/2006/relationships/slide" Target="slide19.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5.xml"/><Relationship Id="rId25" Type="http://schemas.openxmlformats.org/officeDocument/2006/relationships/image" Target="../media/image4.jpeg"/><Relationship Id="rId2" Type="http://schemas.openxmlformats.org/officeDocument/2006/relationships/slideLayout" Target="../slideLayouts/slideLayout18.xml"/><Relationship Id="rId16" Type="http://schemas.openxmlformats.org/officeDocument/2006/relationships/slide" Target="slide14.xml"/><Relationship Id="rId20" Type="http://schemas.openxmlformats.org/officeDocument/2006/relationships/slide" Target="slide18.xml"/><Relationship Id="rId1" Type="http://schemas.openxmlformats.org/officeDocument/2006/relationships/themeOverride" Target="../theme/themeOverride2.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2.xml"/><Relationship Id="rId5" Type="http://schemas.openxmlformats.org/officeDocument/2006/relationships/slide" Target="slide3.xml"/><Relationship Id="rId15" Type="http://schemas.openxmlformats.org/officeDocument/2006/relationships/slide" Target="slide13.xml"/><Relationship Id="rId23" Type="http://schemas.openxmlformats.org/officeDocument/2006/relationships/slide" Target="slide21.xml"/><Relationship Id="rId10" Type="http://schemas.openxmlformats.org/officeDocument/2006/relationships/slide" Target="slide8.xml"/><Relationship Id="rId19" Type="http://schemas.openxmlformats.org/officeDocument/2006/relationships/slide" Target="slide17.xml"/><Relationship Id="rId4" Type="http://schemas.openxmlformats.org/officeDocument/2006/relationships/image" Target="../media/image1.jfif"/><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themeOverride" Target="../theme/themeOverride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fif"/></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themeOverride" Target="../theme/themeOverride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jfif"/></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18.xml"/><Relationship Id="rId1" Type="http://schemas.openxmlformats.org/officeDocument/2006/relationships/themeOverride" Target="../theme/themeOverride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jfif"/></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5.xml"/><Relationship Id="rId7" Type="http://schemas.openxmlformats.org/officeDocument/2006/relationships/image" Target="../media/image15.jpeg"/><Relationship Id="rId2" Type="http://schemas.openxmlformats.org/officeDocument/2006/relationships/slideLayout" Target="../slideLayouts/slideLayout18.xml"/><Relationship Id="rId1" Type="http://schemas.openxmlformats.org/officeDocument/2006/relationships/themeOverride" Target="../theme/themeOverride6.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jf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slide" Target="slide2.xml"/><Relationship Id="rId2" Type="http://schemas.openxmlformats.org/officeDocument/2006/relationships/slideLayout" Target="../slideLayouts/slideLayout18.xml"/><Relationship Id="rId1" Type="http://schemas.openxmlformats.org/officeDocument/2006/relationships/themeOverride" Target="../theme/themeOverride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jf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hemeOverride" Target="../theme/themeOverride8.xml"/><Relationship Id="rId6" Type="http://schemas.openxmlformats.org/officeDocument/2006/relationships/slide" Target="slide2.xml"/><Relationship Id="rId5" Type="http://schemas.openxmlformats.org/officeDocument/2006/relationships/image" Target="../media/image18.jpeg"/><Relationship Id="rId4" Type="http://schemas.openxmlformats.org/officeDocument/2006/relationships/image" Target="../media/image1.jf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hemeOverride" Target="../theme/themeOverride9.xml"/><Relationship Id="rId6" Type="http://schemas.openxmlformats.org/officeDocument/2006/relationships/slide" Target="slide2.xml"/><Relationship Id="rId5" Type="http://schemas.openxmlformats.org/officeDocument/2006/relationships/image" Target="../media/image19.jpeg"/><Relationship Id="rId4" Type="http://schemas.openxmlformats.org/officeDocument/2006/relationships/image" Target="../media/image1.jf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7BD9A4-6369-C1F4-3B49-509AA36523D9}"/>
              </a:ext>
            </a:extLst>
          </p:cNvPr>
          <p:cNvSpPr txBox="1"/>
          <p:nvPr/>
        </p:nvSpPr>
        <p:spPr>
          <a:xfrm>
            <a:off x="1" y="54338"/>
            <a:ext cx="12192000" cy="400110"/>
          </a:xfrm>
          <a:prstGeom prst="rect">
            <a:avLst/>
          </a:prstGeom>
          <a:noFill/>
        </p:spPr>
        <p:txBody>
          <a:bodyPr wrap="square" rtlCol="0">
            <a:spAutoFit/>
          </a:bodyPr>
          <a:lstStyle/>
          <a:p>
            <a:pPr algn="ctr"/>
            <a:r>
              <a:rPr lang="ru-RU" sz="2000" dirty="0">
                <a:latin typeface="Times New Roman" panose="02020603050405020304" pitchFamily="18" charset="0"/>
                <a:cs typeface="Times New Roman" panose="02020603050405020304" pitchFamily="18" charset="0"/>
              </a:rPr>
              <a:t>ФГКОУ «Екатеринбургское суворовское военное училище» Министерства обороны Российской Федерации</a:t>
            </a:r>
          </a:p>
        </p:txBody>
      </p:sp>
      <p:pic>
        <p:nvPicPr>
          <p:cNvPr id="1026" name="Рисунок 1">
            <a:extLst>
              <a:ext uri="{FF2B5EF4-FFF2-40B4-BE49-F238E27FC236}">
                <a16:creationId xmlns:a16="http://schemas.microsoft.com/office/drawing/2014/main" id="{EBCD54C4-7D20-34E7-1A5F-8EB8E8867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97" y="4196459"/>
            <a:ext cx="1736518" cy="203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DC3C49D-B346-0369-A5D2-09E85F900F18}"/>
              </a:ext>
            </a:extLst>
          </p:cNvPr>
          <p:cNvSpPr txBox="1"/>
          <p:nvPr/>
        </p:nvSpPr>
        <p:spPr>
          <a:xfrm>
            <a:off x="3922317" y="2911440"/>
            <a:ext cx="8556542" cy="2862322"/>
          </a:xfrm>
          <a:prstGeom prst="rect">
            <a:avLst/>
          </a:prstGeom>
          <a:noFill/>
        </p:spPr>
        <p:txBody>
          <a:bodyPr wrap="square" rtlCol="0">
            <a:spAutoFit/>
          </a:bodyPr>
          <a:lstStyle/>
          <a:p>
            <a:pPr>
              <a:lnSpc>
                <a:spcPct val="150000"/>
              </a:lnSpc>
            </a:pPr>
            <a:r>
              <a:rPr lang="ru-RU" sz="2000" dirty="0">
                <a:latin typeface="Times New Roman" panose="02020603050405020304" pitchFamily="18" charset="0"/>
                <a:cs typeface="Times New Roman" panose="02020603050405020304" pitchFamily="18" charset="0"/>
              </a:rPr>
              <a:t>Состав команды:</a:t>
            </a:r>
          </a:p>
          <a:p>
            <a:pPr>
              <a:lnSpc>
                <a:spcPct val="150000"/>
              </a:lnSpc>
            </a:pPr>
            <a:r>
              <a:rPr lang="ru-RU" sz="2000" dirty="0">
                <a:latin typeface="Times New Roman" panose="02020603050405020304" pitchFamily="18" charset="0"/>
                <a:cs typeface="Times New Roman" panose="02020603050405020304" pitchFamily="18" charset="0"/>
              </a:rPr>
              <a:t>Суворовцы 9 класса Косенко Максим, </a:t>
            </a:r>
            <a:r>
              <a:rPr lang="ru-RU" sz="2000" dirty="0" err="1">
                <a:latin typeface="Times New Roman" panose="02020603050405020304" pitchFamily="18" charset="0"/>
                <a:cs typeface="Times New Roman" panose="02020603050405020304" pitchFamily="18" charset="0"/>
              </a:rPr>
              <a:t>Кунафин</a:t>
            </a:r>
            <a:r>
              <a:rPr lang="ru-RU" sz="2000" dirty="0">
                <a:latin typeface="Times New Roman" panose="02020603050405020304" pitchFamily="18" charset="0"/>
                <a:cs typeface="Times New Roman" panose="02020603050405020304" pitchFamily="18" charset="0"/>
              </a:rPr>
              <a:t> Артём, </a:t>
            </a:r>
            <a:r>
              <a:rPr lang="ru-RU" sz="2000" dirty="0" err="1">
                <a:latin typeface="Times New Roman" panose="02020603050405020304" pitchFamily="18" charset="0"/>
                <a:cs typeface="Times New Roman" panose="02020603050405020304" pitchFamily="18" charset="0"/>
              </a:rPr>
              <a:t>Мамзеров</a:t>
            </a:r>
            <a:r>
              <a:rPr lang="ru-RU" sz="2000" dirty="0">
                <a:latin typeface="Times New Roman" panose="02020603050405020304" pitchFamily="18" charset="0"/>
                <a:cs typeface="Times New Roman" panose="02020603050405020304" pitchFamily="18" charset="0"/>
              </a:rPr>
              <a:t> Артём, </a:t>
            </a:r>
            <a:r>
              <a:rPr lang="ru-RU" sz="2000" dirty="0" err="1">
                <a:latin typeface="Times New Roman" panose="02020603050405020304" pitchFamily="18" charset="0"/>
                <a:cs typeface="Times New Roman" panose="02020603050405020304" pitchFamily="18" charset="0"/>
              </a:rPr>
              <a:t>Нарышков</a:t>
            </a:r>
            <a:r>
              <a:rPr lang="ru-RU" sz="2000" dirty="0">
                <a:latin typeface="Times New Roman" panose="02020603050405020304" pitchFamily="18" charset="0"/>
                <a:cs typeface="Times New Roman" panose="02020603050405020304" pitchFamily="18" charset="0"/>
              </a:rPr>
              <a:t> Никита, Симонов Артемий</a:t>
            </a:r>
          </a:p>
          <a:p>
            <a:pPr>
              <a:lnSpc>
                <a:spcPct val="150000"/>
              </a:lnSpc>
            </a:pPr>
            <a:r>
              <a:rPr lang="ru-RU" sz="2000" dirty="0">
                <a:latin typeface="Times New Roman" panose="02020603050405020304" pitchFamily="18" charset="0"/>
                <a:cs typeface="Times New Roman" panose="02020603050405020304" pitchFamily="18" charset="0"/>
              </a:rPr>
              <a:t>Руководитель команды:</a:t>
            </a:r>
          </a:p>
          <a:p>
            <a:pPr>
              <a:lnSpc>
                <a:spcPct val="150000"/>
              </a:lnSpc>
            </a:pPr>
            <a:r>
              <a:rPr lang="ru-RU" sz="2000" dirty="0">
                <a:latin typeface="Times New Roman" panose="02020603050405020304" pitchFamily="18" charset="0"/>
                <a:cs typeface="Times New Roman" panose="02020603050405020304" pitchFamily="18" charset="0"/>
              </a:rPr>
              <a:t>Преподаватель отдельной дисциплины (физика, химия и биология)</a:t>
            </a:r>
          </a:p>
          <a:p>
            <a:pPr>
              <a:lnSpc>
                <a:spcPct val="150000"/>
              </a:lnSpc>
            </a:pPr>
            <a:r>
              <a:rPr lang="ru-RU" sz="2000" dirty="0">
                <a:latin typeface="Times New Roman" panose="02020603050405020304" pitchFamily="18" charset="0"/>
                <a:cs typeface="Times New Roman" panose="02020603050405020304" pitchFamily="18" charset="0"/>
              </a:rPr>
              <a:t>Левчук Надежда Леонидовна</a:t>
            </a:r>
          </a:p>
        </p:txBody>
      </p:sp>
      <p:sp>
        <p:nvSpPr>
          <p:cNvPr id="8" name="Прямоугольник 7">
            <a:extLst>
              <a:ext uri="{FF2B5EF4-FFF2-40B4-BE49-F238E27FC236}">
                <a16:creationId xmlns:a16="http://schemas.microsoft.com/office/drawing/2014/main" id="{C19DC54C-50A5-68D7-BC2A-E58C0C919B09}"/>
              </a:ext>
            </a:extLst>
          </p:cNvPr>
          <p:cNvSpPr/>
          <p:nvPr/>
        </p:nvSpPr>
        <p:spPr>
          <a:xfrm>
            <a:off x="2370515" y="1019318"/>
            <a:ext cx="9598701" cy="1754326"/>
          </a:xfrm>
          <a:prstGeom prst="rect">
            <a:avLst/>
          </a:prstGeom>
          <a:noFill/>
        </p:spPr>
        <p:txBody>
          <a:bodyPr wrap="square" lIns="91440" tIns="45720" rIns="91440" bIns="45720">
            <a:spAutoFit/>
          </a:bodyPr>
          <a:lstStyle/>
          <a:p>
            <a:pPr algn="ctr"/>
            <a:r>
              <a:rPr lang="ru-RU" sz="54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НПП «Старт»</a:t>
            </a:r>
          </a:p>
          <a:p>
            <a:pPr algn="ctr"/>
            <a:r>
              <a:rPr lang="ru-RU" sz="54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Своя игра</a:t>
            </a:r>
            <a:endParaRPr lang="ru-RU" sz="5400" dirty="0">
              <a:ln w="0"/>
              <a:solidFill>
                <a:srgbClr val="C00000"/>
              </a:solidFill>
              <a:effectLst>
                <a:outerShdw blurRad="38100" dist="25400" dir="5400000" algn="ctr" rotWithShape="0">
                  <a:srgbClr val="6E747A">
                    <a:alpha val="43000"/>
                  </a:srgbClr>
                </a:outerShdw>
              </a:effectLst>
            </a:endParaRPr>
          </a:p>
        </p:txBody>
      </p:sp>
      <p:sp>
        <p:nvSpPr>
          <p:cNvPr id="10" name="TextBox 9">
            <a:extLst>
              <a:ext uri="{FF2B5EF4-FFF2-40B4-BE49-F238E27FC236}">
                <a16:creationId xmlns:a16="http://schemas.microsoft.com/office/drawing/2014/main" id="{21872467-5885-76BC-5720-60B27E29ED97}"/>
              </a:ext>
            </a:extLst>
          </p:cNvPr>
          <p:cNvSpPr txBox="1"/>
          <p:nvPr/>
        </p:nvSpPr>
        <p:spPr>
          <a:xfrm>
            <a:off x="0" y="6378414"/>
            <a:ext cx="12191999" cy="458074"/>
          </a:xfrm>
          <a:prstGeom prst="rect">
            <a:avLst/>
          </a:prstGeom>
          <a:noFill/>
        </p:spPr>
        <p:txBody>
          <a:bodyPr wrap="square" rtlCol="0">
            <a:spAutoFit/>
          </a:bodyPr>
          <a:lstStyle/>
          <a:p>
            <a:pPr algn="ctr">
              <a:lnSpc>
                <a:spcPct val="150000"/>
              </a:lnSpc>
            </a:pPr>
            <a:r>
              <a:rPr lang="ru-RU" dirty="0">
                <a:latin typeface="Times New Roman" panose="02020603050405020304" pitchFamily="18" charset="0"/>
                <a:cs typeface="Times New Roman" panose="02020603050405020304" pitchFamily="18" charset="0"/>
              </a:rPr>
              <a:t>г. Екатеринбург, 2024 г.</a:t>
            </a:r>
          </a:p>
        </p:txBody>
      </p:sp>
      <p:pic>
        <p:nvPicPr>
          <p:cNvPr id="9" name="Рисунок 8">
            <a:extLst>
              <a:ext uri="{FF2B5EF4-FFF2-40B4-BE49-F238E27FC236}">
                <a16:creationId xmlns:a16="http://schemas.microsoft.com/office/drawing/2014/main" id="{C234418E-28C0-C4D0-0F46-AA7B1F46FC1D}"/>
              </a:ext>
            </a:extLst>
          </p:cNvPr>
          <p:cNvPicPr>
            <a:picLocks noChangeAspect="1"/>
          </p:cNvPicPr>
          <p:nvPr/>
        </p:nvPicPr>
        <p:blipFill>
          <a:blip r:embed="rId5">
            <a:extLst>
              <a:ext uri="{28A0092B-C50C-407E-A947-70E740481C1C}">
                <a14:useLocalDpi xmlns:a14="http://schemas.microsoft.com/office/drawing/2010/main" val="0"/>
              </a:ext>
            </a:extLst>
          </a:blip>
          <a:srcRect r="83097"/>
          <a:stretch/>
        </p:blipFill>
        <p:spPr>
          <a:xfrm>
            <a:off x="633997" y="843980"/>
            <a:ext cx="1736518" cy="2977479"/>
          </a:xfrm>
          <a:prstGeom prst="rect">
            <a:avLst/>
          </a:prstGeom>
        </p:spPr>
      </p:pic>
    </p:spTree>
    <p:extLst>
      <p:ext uri="{BB962C8B-B14F-4D97-AF65-F5344CB8AC3E}">
        <p14:creationId xmlns:p14="http://schemas.microsoft.com/office/powerpoint/2010/main" val="260199556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10635" y="200852"/>
            <a:ext cx="11886958" cy="3046988"/>
          </a:xfrm>
          <a:prstGeom prst="rect">
            <a:avLst/>
          </a:prstGeom>
          <a:noFill/>
        </p:spPr>
        <p:txBody>
          <a:bodyPr wrap="square" rtlCol="0">
            <a:spAutoFit/>
          </a:bodyPr>
          <a:lstStyle/>
          <a:p>
            <a:pPr algn="just"/>
            <a:r>
              <a:rPr lang="ru-RU" sz="3200" dirty="0"/>
              <a:t>4 октября 1957 года был запущен на орбиту первый искусственный спутник Земли – советский космический аппарат ПС-1, корпус состоял из сплава АМг-6.</a:t>
            </a:r>
          </a:p>
          <a:p>
            <a:pPr algn="just"/>
            <a:r>
              <a:rPr lang="ru-RU" sz="3200" dirty="0"/>
              <a:t>На НПП «Старт» также используются сплавы, в состав которых входит металл, составлявший значительную часть сплава АМг-6.  Назовите металл. </a:t>
            </a:r>
          </a:p>
        </p:txBody>
      </p:sp>
      <p:sp>
        <p:nvSpPr>
          <p:cNvPr id="4" name="TextBox 3"/>
          <p:cNvSpPr txBox="1"/>
          <p:nvPr/>
        </p:nvSpPr>
        <p:spPr>
          <a:xfrm>
            <a:off x="419679" y="5574440"/>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3965097" y="5529422"/>
            <a:ext cx="4735773" cy="584775"/>
          </a:xfrm>
          <a:prstGeom prst="rect">
            <a:avLst/>
          </a:prstGeom>
          <a:noFill/>
        </p:spPr>
        <p:txBody>
          <a:bodyPr wrap="square" rtlCol="0">
            <a:spAutoFit/>
          </a:bodyPr>
          <a:lstStyle/>
          <a:p>
            <a:r>
              <a:rPr lang="ru-RU" sz="3200" dirty="0"/>
              <a:t>Алюминий</a:t>
            </a:r>
          </a:p>
        </p:txBody>
      </p:sp>
      <p:pic>
        <p:nvPicPr>
          <p:cNvPr id="7" name="Рисунок 6" descr="спутник.jpg">
            <a:extLst>
              <a:ext uri="{FF2B5EF4-FFF2-40B4-BE49-F238E27FC236}">
                <a16:creationId xmlns:a16="http://schemas.microsoft.com/office/drawing/2014/main" id="{DF44402A-92B0-63A1-44BF-6F23B8E1D361}"/>
              </a:ext>
            </a:extLst>
          </p:cNvPr>
          <p:cNvPicPr>
            <a:picLocks noChangeAspect="1"/>
          </p:cNvPicPr>
          <p:nvPr/>
        </p:nvPicPr>
        <p:blipFill>
          <a:blip r:embed="rId5"/>
          <a:stretch>
            <a:fillRect/>
          </a:stretch>
        </p:blipFill>
        <p:spPr>
          <a:xfrm>
            <a:off x="3965097" y="3247840"/>
            <a:ext cx="4249213" cy="2236428"/>
          </a:xfrm>
          <a:prstGeom prst="rect">
            <a:avLst/>
          </a:prstGeom>
          <a:ln>
            <a:noFill/>
          </a:ln>
          <a:effectLst>
            <a:softEdge rad="112500"/>
          </a:effectLst>
        </p:spPr>
      </p:pic>
      <p:sp>
        <p:nvSpPr>
          <p:cNvPr id="8" name="Управляющая кнопка: домой 5">
            <a:hlinkClick r:id="rId6" action="ppaction://hlinksldjump" highlightClick="1"/>
            <a:extLst>
              <a:ext uri="{FF2B5EF4-FFF2-40B4-BE49-F238E27FC236}">
                <a16:creationId xmlns:a16="http://schemas.microsoft.com/office/drawing/2014/main" id="{E5C4FE10-178E-1CBF-FDAC-1058351FB644}"/>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106940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37806" y="152299"/>
            <a:ext cx="11919327" cy="2554545"/>
          </a:xfrm>
          <a:prstGeom prst="rect">
            <a:avLst/>
          </a:prstGeom>
          <a:noFill/>
        </p:spPr>
        <p:txBody>
          <a:bodyPr wrap="square" rtlCol="0">
            <a:spAutoFit/>
          </a:bodyPr>
          <a:lstStyle/>
          <a:p>
            <a:pPr algn="just"/>
            <a:r>
              <a:rPr lang="ru-RU" sz="3200" dirty="0"/>
              <a:t>На НПП «Старт» используется полимер, мономер  которого в природе выделяет жук </a:t>
            </a:r>
            <a:r>
              <a:rPr lang="en-US" sz="3200" dirty="0" err="1"/>
              <a:t>Abax</a:t>
            </a:r>
            <a:r>
              <a:rPr lang="en-US" sz="3200" dirty="0"/>
              <a:t> </a:t>
            </a:r>
            <a:r>
              <a:rPr lang="en-US" sz="3200" dirty="0" err="1"/>
              <a:t>ater</a:t>
            </a:r>
            <a:r>
              <a:rPr lang="ru-RU" sz="3200" dirty="0"/>
              <a:t> для защиты от врагов.  Как называется этот полимер и какой материал изготавливается на его основе?</a:t>
            </a:r>
          </a:p>
          <a:p>
            <a:endParaRPr lang="ru-RU" sz="3200" dirty="0"/>
          </a:p>
        </p:txBody>
      </p:sp>
      <p:sp>
        <p:nvSpPr>
          <p:cNvPr id="4" name="TextBox 3"/>
          <p:cNvSpPr txBox="1"/>
          <p:nvPr/>
        </p:nvSpPr>
        <p:spPr>
          <a:xfrm>
            <a:off x="282114" y="5507299"/>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3368461" y="5529422"/>
            <a:ext cx="8027420" cy="584775"/>
          </a:xfrm>
          <a:prstGeom prst="rect">
            <a:avLst/>
          </a:prstGeom>
          <a:noFill/>
        </p:spPr>
        <p:txBody>
          <a:bodyPr wrap="square" rtlCol="0">
            <a:spAutoFit/>
          </a:bodyPr>
          <a:lstStyle/>
          <a:p>
            <a:r>
              <a:rPr lang="ru-RU" sz="3200" dirty="0"/>
              <a:t>Полиметилметакрилат, оргстекло</a:t>
            </a:r>
          </a:p>
        </p:txBody>
      </p:sp>
      <p:pic>
        <p:nvPicPr>
          <p:cNvPr id="8" name="Рисунок 7">
            <a:extLst>
              <a:ext uri="{FF2B5EF4-FFF2-40B4-BE49-F238E27FC236}">
                <a16:creationId xmlns:a16="http://schemas.microsoft.com/office/drawing/2014/main" id="{99F45D56-C16C-E1C2-2520-6034E98EE8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6433" y="1804523"/>
            <a:ext cx="5124206" cy="3410159"/>
          </a:xfrm>
          <a:prstGeom prst="rect">
            <a:avLst/>
          </a:prstGeom>
        </p:spPr>
      </p:pic>
      <p:sp>
        <p:nvSpPr>
          <p:cNvPr id="9" name="Управляющая кнопка: домой 5">
            <a:hlinkClick r:id="rId6" action="ppaction://hlinksldjump" highlightClick="1"/>
            <a:extLst>
              <a:ext uri="{FF2B5EF4-FFF2-40B4-BE49-F238E27FC236}">
                <a16:creationId xmlns:a16="http://schemas.microsoft.com/office/drawing/2014/main" id="{89CF1047-D8A1-E941-F28E-2B0501C2FFAC}"/>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69177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02542" y="160392"/>
            <a:ext cx="11789854" cy="1569660"/>
          </a:xfrm>
          <a:prstGeom prst="rect">
            <a:avLst/>
          </a:prstGeom>
          <a:noFill/>
        </p:spPr>
        <p:txBody>
          <a:bodyPr wrap="square" rtlCol="0">
            <a:spAutoFit/>
          </a:bodyPr>
          <a:lstStyle/>
          <a:p>
            <a:r>
              <a:rPr lang="ru-RU" sz="3200" dirty="0"/>
              <a:t>Для изготовления экранов радиолокаторов используются вещества, способные преобразовывать энергию возбуждения в энергию оптического свечения. Как они называются?  </a:t>
            </a:r>
          </a:p>
        </p:txBody>
      </p:sp>
      <p:sp>
        <p:nvSpPr>
          <p:cNvPr id="4" name="TextBox 3"/>
          <p:cNvSpPr txBox="1"/>
          <p:nvPr/>
        </p:nvSpPr>
        <p:spPr>
          <a:xfrm>
            <a:off x="443955" y="5416803"/>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3595037" y="5420034"/>
            <a:ext cx="4735773" cy="584775"/>
          </a:xfrm>
          <a:prstGeom prst="rect">
            <a:avLst/>
          </a:prstGeom>
          <a:noFill/>
        </p:spPr>
        <p:txBody>
          <a:bodyPr wrap="square" rtlCol="0">
            <a:spAutoFit/>
          </a:bodyPr>
          <a:lstStyle/>
          <a:p>
            <a:r>
              <a:rPr lang="ru-RU" sz="3200" dirty="0"/>
              <a:t>Люминофоры</a:t>
            </a:r>
          </a:p>
        </p:txBody>
      </p:sp>
      <p:pic>
        <p:nvPicPr>
          <p:cNvPr id="8" name="Рисунок 7">
            <a:extLst>
              <a:ext uri="{FF2B5EF4-FFF2-40B4-BE49-F238E27FC236}">
                <a16:creationId xmlns:a16="http://schemas.microsoft.com/office/drawing/2014/main" id="{D1FC4165-CDB1-BD70-538C-EDCF7941D0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1927" y="1893950"/>
            <a:ext cx="4848146" cy="3233999"/>
          </a:xfrm>
          <a:prstGeom prst="rect">
            <a:avLst/>
          </a:prstGeom>
        </p:spPr>
      </p:pic>
      <p:sp>
        <p:nvSpPr>
          <p:cNvPr id="9" name="Управляющая кнопка: домой 5">
            <a:hlinkClick r:id="rId6" action="ppaction://hlinksldjump" highlightClick="1"/>
            <a:extLst>
              <a:ext uri="{FF2B5EF4-FFF2-40B4-BE49-F238E27FC236}">
                <a16:creationId xmlns:a16="http://schemas.microsoft.com/office/drawing/2014/main" id="{B17D09B6-5FFA-48E3-696A-D320303D1885}"/>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408786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10635" y="184668"/>
            <a:ext cx="11773669" cy="1077218"/>
          </a:xfrm>
          <a:prstGeom prst="rect">
            <a:avLst/>
          </a:prstGeom>
          <a:noFill/>
        </p:spPr>
        <p:txBody>
          <a:bodyPr wrap="square" rtlCol="0">
            <a:spAutoFit/>
          </a:bodyPr>
          <a:lstStyle/>
          <a:p>
            <a:pPr algn="just"/>
            <a:r>
              <a:rPr lang="ru-RU" sz="3200" dirty="0"/>
              <a:t>Какие виды деревьев используют для озеленения территории НПП «Старт»?</a:t>
            </a:r>
          </a:p>
        </p:txBody>
      </p:sp>
      <p:sp>
        <p:nvSpPr>
          <p:cNvPr id="4" name="TextBox 3"/>
          <p:cNvSpPr txBox="1"/>
          <p:nvPr/>
        </p:nvSpPr>
        <p:spPr>
          <a:xfrm>
            <a:off x="298298" y="4331393"/>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1810925" y="4331392"/>
            <a:ext cx="10173379" cy="2308324"/>
          </a:xfrm>
          <a:prstGeom prst="rect">
            <a:avLst/>
          </a:prstGeom>
          <a:noFill/>
        </p:spPr>
        <p:txBody>
          <a:bodyPr wrap="square" rtlCol="0">
            <a:spAutoFit/>
          </a:bodyPr>
          <a:lstStyle/>
          <a:p>
            <a:r>
              <a:rPr lang="ru-RU" sz="2400" dirty="0"/>
              <a:t>В озеленении территории предприятия преобладают лиственница даурская, тополь бальзамический. </a:t>
            </a:r>
          </a:p>
          <a:p>
            <a:r>
              <a:rPr lang="ru-RU" sz="2400" dirty="0"/>
              <a:t>Лиственница способна поглощать свинец, вредный для здоровья человека, присутствующий в автомобильных выхлопах газах.</a:t>
            </a:r>
          </a:p>
          <a:p>
            <a:r>
              <a:rPr lang="ru-RU" sz="2400" dirty="0"/>
              <a:t>Листья тополя выделяют фитонциды – летучие вещества, очищающие воздух от болезнетворных микроорганизмов.</a:t>
            </a:r>
          </a:p>
        </p:txBody>
      </p:sp>
      <p:pic>
        <p:nvPicPr>
          <p:cNvPr id="7" name="Рисунок 6" descr="Описание: Лиственница даурская в Алматы. саженцы декоративных деревьев и кустарников  от компании &quot;&quot;FG&quot; First Garden &quot;">
            <a:extLst>
              <a:ext uri="{FF2B5EF4-FFF2-40B4-BE49-F238E27FC236}">
                <a16:creationId xmlns:a16="http://schemas.microsoft.com/office/drawing/2014/main" id="{D03C524A-A825-FFEF-F795-FE7E1BCC89D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5485" y="1280638"/>
            <a:ext cx="1953215" cy="2607542"/>
          </a:xfrm>
          <a:prstGeom prst="rect">
            <a:avLst/>
          </a:prstGeom>
          <a:noFill/>
          <a:ln>
            <a:noFill/>
          </a:ln>
        </p:spPr>
      </p:pic>
      <p:pic>
        <p:nvPicPr>
          <p:cNvPr id="8" name="Рисунок 7" descr="Описание: Тополь бальзамический - Populus balsamifera">
            <a:extLst>
              <a:ext uri="{FF2B5EF4-FFF2-40B4-BE49-F238E27FC236}">
                <a16:creationId xmlns:a16="http://schemas.microsoft.com/office/drawing/2014/main" id="{961938F8-23D8-4D00-8465-87FC5DB71D2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00218" y="1338684"/>
            <a:ext cx="2562225" cy="2562225"/>
          </a:xfrm>
          <a:prstGeom prst="rect">
            <a:avLst/>
          </a:prstGeom>
          <a:noFill/>
          <a:ln>
            <a:noFill/>
          </a:ln>
        </p:spPr>
      </p:pic>
      <p:sp>
        <p:nvSpPr>
          <p:cNvPr id="9" name="Управляющая кнопка: домой 5">
            <a:hlinkClick r:id="rId7" action="ppaction://hlinksldjump" highlightClick="1"/>
            <a:extLst>
              <a:ext uri="{FF2B5EF4-FFF2-40B4-BE49-F238E27FC236}">
                <a16:creationId xmlns:a16="http://schemas.microsoft.com/office/drawing/2014/main" id="{453BC4AF-EEAA-95BA-E5E2-CE8DA1793E41}"/>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484514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59187" y="273798"/>
            <a:ext cx="11830314" cy="1077218"/>
          </a:xfrm>
          <a:prstGeom prst="rect">
            <a:avLst/>
          </a:prstGeom>
          <a:noFill/>
        </p:spPr>
        <p:txBody>
          <a:bodyPr wrap="square" rtlCol="0">
            <a:spAutoFit/>
          </a:bodyPr>
          <a:lstStyle/>
          <a:p>
            <a:pPr algn="just"/>
            <a:r>
              <a:rPr lang="ru-RU" sz="3200" dirty="0"/>
              <a:t>Как называется приспособительная окраска  у животных, соответствующая раскраске кузова  боевой машине Тор 9А331 - 1?</a:t>
            </a:r>
          </a:p>
        </p:txBody>
      </p:sp>
      <p:sp>
        <p:nvSpPr>
          <p:cNvPr id="4" name="TextBox 3"/>
          <p:cNvSpPr txBox="1"/>
          <p:nvPr/>
        </p:nvSpPr>
        <p:spPr>
          <a:xfrm>
            <a:off x="259187" y="4531410"/>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1666959" y="4557353"/>
            <a:ext cx="10422542" cy="1938992"/>
          </a:xfrm>
          <a:prstGeom prst="rect">
            <a:avLst/>
          </a:prstGeom>
          <a:noFill/>
        </p:spPr>
        <p:txBody>
          <a:bodyPr wrap="square" rtlCol="0">
            <a:spAutoFit/>
          </a:bodyPr>
          <a:lstStyle/>
          <a:p>
            <a:r>
              <a:rPr lang="ru-RU" sz="2400" dirty="0"/>
              <a:t>Такая приспособительная окраска у животных называется маскировка     –  окраска и форма, благодаря которым,  животное становится незаметным на фоне окружающей обстановки, что позволяет ему успешнее скрываться от врагов. Маскировочная окраска может быть </a:t>
            </a:r>
            <a:r>
              <a:rPr lang="ru-RU" sz="2400" dirty="0" err="1"/>
              <a:t>криптической</a:t>
            </a:r>
            <a:r>
              <a:rPr lang="ru-RU" sz="2400" dirty="0"/>
              <a:t>, скрадывающей и расчленяющей.</a:t>
            </a:r>
          </a:p>
        </p:txBody>
      </p:sp>
      <p:pic>
        <p:nvPicPr>
          <p:cNvPr id="7" name="Рисунок 6" descr="Боевая машина 9А331-1 на репетиции Парада победы в Москве">
            <a:extLst>
              <a:ext uri="{FF2B5EF4-FFF2-40B4-BE49-F238E27FC236}">
                <a16:creationId xmlns:a16="http://schemas.microsoft.com/office/drawing/2014/main" id="{D009AA1D-3030-6888-0BD3-B3078DAE68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08519" y="1785951"/>
            <a:ext cx="4110687" cy="2745459"/>
          </a:xfrm>
          <a:prstGeom prst="rect">
            <a:avLst/>
          </a:prstGeom>
          <a:noFill/>
          <a:ln>
            <a:noFill/>
          </a:ln>
        </p:spPr>
      </p:pic>
      <p:sp>
        <p:nvSpPr>
          <p:cNvPr id="8" name="Управляющая кнопка: домой 5">
            <a:hlinkClick r:id="rId6" action="ppaction://hlinksldjump" highlightClick="1"/>
            <a:extLst>
              <a:ext uri="{FF2B5EF4-FFF2-40B4-BE49-F238E27FC236}">
                <a16:creationId xmlns:a16="http://schemas.microsoft.com/office/drawing/2014/main" id="{CCFFA38B-24BB-B174-3BC2-772CEBFB7E67}"/>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492083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10393" y="273798"/>
            <a:ext cx="11911476" cy="1077218"/>
          </a:xfrm>
          <a:prstGeom prst="rect">
            <a:avLst/>
          </a:prstGeom>
          <a:noFill/>
        </p:spPr>
        <p:txBody>
          <a:bodyPr wrap="square" rtlCol="0">
            <a:spAutoFit/>
          </a:bodyPr>
          <a:lstStyle/>
          <a:p>
            <a:pPr algn="just"/>
            <a:r>
              <a:rPr lang="ru-RU" sz="3200" dirty="0"/>
              <a:t>Какие мероприятия по профилактике гриппа и клещевого энцефалита проводятся на предприятии?</a:t>
            </a:r>
          </a:p>
        </p:txBody>
      </p:sp>
      <p:sp>
        <p:nvSpPr>
          <p:cNvPr id="4" name="TextBox 3"/>
          <p:cNvSpPr txBox="1"/>
          <p:nvPr/>
        </p:nvSpPr>
        <p:spPr>
          <a:xfrm>
            <a:off x="346851" y="4226196"/>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2154656" y="4226196"/>
            <a:ext cx="9900886" cy="1938992"/>
          </a:xfrm>
          <a:prstGeom prst="rect">
            <a:avLst/>
          </a:prstGeom>
          <a:noFill/>
        </p:spPr>
        <p:txBody>
          <a:bodyPr wrap="square" rtlCol="0">
            <a:spAutoFit/>
          </a:bodyPr>
          <a:lstStyle/>
          <a:p>
            <a:r>
              <a:rPr lang="ru-RU" sz="2400" dirty="0"/>
              <a:t>В здравпункте предприятия работники проходят вакцинирование против гриппа и клещевого энцефалита. Вакцинация – это введение в организм человека препарата, содержащего антигены возбудителей инфекционных болезней с целью создания невосприимчивости (иммунитета) к данному возбудителю.</a:t>
            </a:r>
          </a:p>
        </p:txBody>
      </p:sp>
      <p:pic>
        <p:nvPicPr>
          <p:cNvPr id="7" name="Рисунок 6" descr="Мурашко назвал сроки начала массовой вакцинации от коронавируса — РБК">
            <a:extLst>
              <a:ext uri="{FF2B5EF4-FFF2-40B4-BE49-F238E27FC236}">
                <a16:creationId xmlns:a16="http://schemas.microsoft.com/office/drawing/2014/main" id="{FAB68946-63D7-8342-31D8-DD6CBE71023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7518" y="1497026"/>
            <a:ext cx="3870221" cy="2394568"/>
          </a:xfrm>
          <a:prstGeom prst="rect">
            <a:avLst/>
          </a:prstGeom>
          <a:noFill/>
          <a:ln>
            <a:noFill/>
          </a:ln>
        </p:spPr>
      </p:pic>
      <p:sp>
        <p:nvSpPr>
          <p:cNvPr id="8" name="Управляющая кнопка: домой 5">
            <a:hlinkClick r:id="rId6" action="ppaction://hlinksldjump" highlightClick="1"/>
            <a:extLst>
              <a:ext uri="{FF2B5EF4-FFF2-40B4-BE49-F238E27FC236}">
                <a16:creationId xmlns:a16="http://schemas.microsoft.com/office/drawing/2014/main" id="{43E470F1-C6CC-71AD-9B87-92C71EF2A006}"/>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42388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45899" y="104521"/>
            <a:ext cx="11959786" cy="1569660"/>
          </a:xfrm>
          <a:prstGeom prst="rect">
            <a:avLst/>
          </a:prstGeom>
          <a:noFill/>
        </p:spPr>
        <p:txBody>
          <a:bodyPr wrap="square" rtlCol="0">
            <a:spAutoFit/>
          </a:bodyPr>
          <a:lstStyle/>
          <a:p>
            <a:pPr algn="just"/>
            <a:r>
              <a:rPr lang="ru-RU" sz="3200" dirty="0"/>
              <a:t>На основе изучения особенностей,  какого животного создана  маска, обеспечивающая эффективную и безопасную работу сварщика?</a:t>
            </a:r>
          </a:p>
        </p:txBody>
      </p:sp>
      <p:sp>
        <p:nvSpPr>
          <p:cNvPr id="4" name="TextBox 3"/>
          <p:cNvSpPr txBox="1"/>
          <p:nvPr/>
        </p:nvSpPr>
        <p:spPr>
          <a:xfrm>
            <a:off x="65450" y="3690646"/>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1478769" y="3690646"/>
            <a:ext cx="10056226" cy="3046988"/>
          </a:xfrm>
          <a:prstGeom prst="rect">
            <a:avLst/>
          </a:prstGeom>
          <a:noFill/>
        </p:spPr>
        <p:txBody>
          <a:bodyPr wrap="square" rtlCol="0">
            <a:spAutoFit/>
          </a:bodyPr>
          <a:lstStyle/>
          <a:p>
            <a:r>
              <a:rPr lang="ru-RU" sz="2400" dirty="0"/>
              <a:t>Способность хамелеона менять цвет на свет, окружающую среду, настроение, страх, волнение легла в основу создания сварочной маски «Хамелеон». Принцип работы маски заключается в том, что при зажигании дуги сенсоры определяют яркость света и передают информацию светофильтру, который  автоматически регулирует степень затемнения, защитный экран маски темнеет, а при затухании дуги смотровое окошко снова становится прозрачным. Это обеспечивает защиту глаз сварщика от опасного ультрафиолетового излучения.</a:t>
            </a:r>
            <a:endParaRPr lang="ru-RU" sz="4000" dirty="0"/>
          </a:p>
        </p:txBody>
      </p:sp>
      <p:pic>
        <p:nvPicPr>
          <p:cNvPr id="7" name="Рисунок 6" descr="сиз защита купить ">
            <a:extLst>
              <a:ext uri="{FF2B5EF4-FFF2-40B4-BE49-F238E27FC236}">
                <a16:creationId xmlns:a16="http://schemas.microsoft.com/office/drawing/2014/main" id="{B3D7E5D4-5084-3B48-CA30-10C966A88F5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5236" y="1193889"/>
            <a:ext cx="4291603" cy="2413527"/>
          </a:xfrm>
          <a:prstGeom prst="rect">
            <a:avLst/>
          </a:prstGeom>
          <a:noFill/>
          <a:ln>
            <a:noFill/>
          </a:ln>
        </p:spPr>
      </p:pic>
      <p:sp>
        <p:nvSpPr>
          <p:cNvPr id="8" name="Управляющая кнопка: домой 5">
            <a:hlinkClick r:id="rId6" action="ppaction://hlinksldjump" highlightClick="1"/>
            <a:extLst>
              <a:ext uri="{FF2B5EF4-FFF2-40B4-BE49-F238E27FC236}">
                <a16:creationId xmlns:a16="http://schemas.microsoft.com/office/drawing/2014/main" id="{646C88E0-49BF-0A05-31F6-B7B06AF06F77}"/>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424857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13530" y="79471"/>
            <a:ext cx="11975971" cy="1077218"/>
          </a:xfrm>
          <a:prstGeom prst="rect">
            <a:avLst/>
          </a:prstGeom>
          <a:noFill/>
        </p:spPr>
        <p:txBody>
          <a:bodyPr wrap="square" rtlCol="0">
            <a:spAutoFit/>
          </a:bodyPr>
          <a:lstStyle/>
          <a:p>
            <a:pPr algn="just"/>
            <a:r>
              <a:rPr lang="ru-RU" sz="3200" dirty="0"/>
              <a:t>Почему для работы в  гальваническом  цехе  необходимы индивидуальные средства защиты? </a:t>
            </a:r>
          </a:p>
        </p:txBody>
      </p:sp>
      <p:sp>
        <p:nvSpPr>
          <p:cNvPr id="4" name="TextBox 3"/>
          <p:cNvSpPr txBox="1"/>
          <p:nvPr/>
        </p:nvSpPr>
        <p:spPr>
          <a:xfrm>
            <a:off x="113530" y="3205259"/>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2405509" y="3267761"/>
            <a:ext cx="9683992" cy="3046988"/>
          </a:xfrm>
          <a:prstGeom prst="rect">
            <a:avLst/>
          </a:prstGeom>
          <a:noFill/>
        </p:spPr>
        <p:txBody>
          <a:bodyPr wrap="square" rtlCol="0">
            <a:spAutoFit/>
          </a:bodyPr>
          <a:lstStyle/>
          <a:p>
            <a:r>
              <a:rPr lang="ru-RU" sz="2400" dirty="0"/>
              <a:t>Наибольшую вредность гальваническое производство представляет из-за наличия агрессивных химических факторов. Так, контактируя с соединениями хрома, поражаются слизистые оболочки носа, происходит повреждение кожного покрова с появлением язв, экзем, развивается астма, аллергия, слепота, утрата обоняния. Поэтому работники гальванического цеха работают в респираторе, защитных очках, резиновых перчатках, прорезиненном фартуке с нагрудником, резиновых сапогах.</a:t>
            </a:r>
          </a:p>
        </p:txBody>
      </p:sp>
      <p:pic>
        <p:nvPicPr>
          <p:cNvPr id="7" name="Рисунок 6" descr="Ванные процедуры: о чем могут рассказать гальваник и корректировщик ванн">
            <a:extLst>
              <a:ext uri="{FF2B5EF4-FFF2-40B4-BE49-F238E27FC236}">
                <a16:creationId xmlns:a16="http://schemas.microsoft.com/office/drawing/2014/main" id="{2BFBE34F-DABD-F063-263F-605D1F85697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717" y="1314618"/>
            <a:ext cx="3504565" cy="1752600"/>
          </a:xfrm>
          <a:prstGeom prst="rect">
            <a:avLst/>
          </a:prstGeom>
          <a:noFill/>
          <a:ln>
            <a:noFill/>
          </a:ln>
        </p:spPr>
      </p:pic>
      <p:sp>
        <p:nvSpPr>
          <p:cNvPr id="8" name="Управляющая кнопка: домой 5">
            <a:hlinkClick r:id="rId6" action="ppaction://hlinksldjump" highlightClick="1"/>
            <a:extLst>
              <a:ext uri="{FF2B5EF4-FFF2-40B4-BE49-F238E27FC236}">
                <a16:creationId xmlns:a16="http://schemas.microsoft.com/office/drawing/2014/main" id="{127B25C2-B779-5B80-0CFE-A978A5DA22EB}"/>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539449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00083" y="0"/>
            <a:ext cx="11973234" cy="1077218"/>
          </a:xfrm>
          <a:prstGeom prst="rect">
            <a:avLst/>
          </a:prstGeom>
          <a:noFill/>
        </p:spPr>
        <p:txBody>
          <a:bodyPr wrap="square" rtlCol="0">
            <a:spAutoFit/>
          </a:bodyPr>
          <a:lstStyle/>
          <a:p>
            <a:r>
              <a:rPr lang="ru-RU" sz="3200" dirty="0"/>
              <a:t>Какую помощь оказал «Старт» для подразделений добровольной пожарной охраны? </a:t>
            </a:r>
          </a:p>
        </p:txBody>
      </p:sp>
      <p:sp>
        <p:nvSpPr>
          <p:cNvPr id="4" name="TextBox 3"/>
          <p:cNvSpPr txBox="1"/>
          <p:nvPr/>
        </p:nvSpPr>
        <p:spPr>
          <a:xfrm>
            <a:off x="100083" y="3991527"/>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1553671" y="4040078"/>
            <a:ext cx="10519646" cy="1569660"/>
          </a:xfrm>
          <a:prstGeom prst="rect">
            <a:avLst/>
          </a:prstGeom>
          <a:noFill/>
        </p:spPr>
        <p:txBody>
          <a:bodyPr wrap="square" rtlCol="0">
            <a:spAutoFit/>
          </a:bodyPr>
          <a:lstStyle/>
          <a:p>
            <a:r>
              <a:rPr lang="ru-RU" sz="2400" dirty="0"/>
              <a:t>Конструкторы предприятия разработали ранцевый огнетушитель-опрыскиватель и передвижной пожарный модуль «Спас», которые используются для тушения пожаров в удаленных муниципальных образованиях, не защищенных государственными отделами МЧС.</a:t>
            </a:r>
            <a:endParaRPr lang="ru-RU" sz="4000" dirty="0"/>
          </a:p>
        </p:txBody>
      </p:sp>
      <p:pic>
        <p:nvPicPr>
          <p:cNvPr id="7" name="Рисунок 6" descr="Пожарный модуль СПАС | Свердловское областное отделение ВДПО | Екатеринбург">
            <a:extLst>
              <a:ext uri="{FF2B5EF4-FFF2-40B4-BE49-F238E27FC236}">
                <a16:creationId xmlns:a16="http://schemas.microsoft.com/office/drawing/2014/main" id="{6B64D81C-5935-0AAC-7DAF-4E608014F6A3}"/>
              </a:ext>
            </a:extLst>
          </p:cNvPr>
          <p:cNvPicPr>
            <a:picLocks noChangeAspect="1"/>
          </p:cNvPicPr>
          <p:nvPr/>
        </p:nvPicPr>
        <p:blipFill>
          <a:blip r:embed="rId5" cstate="print">
            <a:extLst>
              <a:ext uri="{28A0092B-C50C-407E-A947-70E740481C1C}">
                <a14:useLocalDpi xmlns:a14="http://schemas.microsoft.com/office/drawing/2010/main" val="0"/>
              </a:ext>
            </a:extLst>
          </a:blip>
          <a:srcRect b="25226"/>
          <a:stretch/>
        </p:blipFill>
        <p:spPr bwMode="auto">
          <a:xfrm>
            <a:off x="4430302" y="865899"/>
            <a:ext cx="2739242" cy="2729808"/>
          </a:xfrm>
          <a:prstGeom prst="rect">
            <a:avLst/>
          </a:prstGeom>
          <a:noFill/>
          <a:ln>
            <a:noFill/>
          </a:ln>
        </p:spPr>
      </p:pic>
      <p:sp>
        <p:nvSpPr>
          <p:cNvPr id="8" name="Управляющая кнопка: домой 5">
            <a:hlinkClick r:id="rId6" action="ppaction://hlinksldjump" highlightClick="1"/>
            <a:extLst>
              <a:ext uri="{FF2B5EF4-FFF2-40B4-BE49-F238E27FC236}">
                <a16:creationId xmlns:a16="http://schemas.microsoft.com/office/drawing/2014/main" id="{E5846DA3-01C5-4200-7DCC-B1749B81A232}"/>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416996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62083" y="250852"/>
            <a:ext cx="8917181" cy="1077218"/>
          </a:xfrm>
          <a:prstGeom prst="rect">
            <a:avLst/>
          </a:prstGeom>
          <a:noFill/>
        </p:spPr>
        <p:txBody>
          <a:bodyPr wrap="square" rtlCol="0">
            <a:spAutoFit/>
          </a:bodyPr>
          <a:lstStyle/>
          <a:p>
            <a:r>
              <a:rPr lang="ru-RU" sz="3200" dirty="0"/>
              <a:t>Какая техника для наблюдения и разведки выпускается на «Старте»?</a:t>
            </a:r>
          </a:p>
        </p:txBody>
      </p:sp>
      <p:sp>
        <p:nvSpPr>
          <p:cNvPr id="4" name="TextBox 3"/>
          <p:cNvSpPr txBox="1"/>
          <p:nvPr/>
        </p:nvSpPr>
        <p:spPr>
          <a:xfrm>
            <a:off x="356050" y="3764951"/>
            <a:ext cx="1506225"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2047285" y="3826910"/>
            <a:ext cx="9746655" cy="2677656"/>
          </a:xfrm>
          <a:prstGeom prst="rect">
            <a:avLst/>
          </a:prstGeom>
          <a:noFill/>
        </p:spPr>
        <p:txBody>
          <a:bodyPr wrap="square" rtlCol="0">
            <a:spAutoFit/>
          </a:bodyPr>
          <a:lstStyle/>
          <a:p>
            <a:r>
              <a:rPr lang="ru-RU" sz="2400" dirty="0"/>
              <a:t>Для решения задач непрерывного мониторинга пространства посредством размещенной на аэростате многоцелевой аппаратуры слежения инженеры «Старта» разработали мобильное удерживающее аэростатное устройство «Арагви-УАУ», который обеспечивает его запуск на высоту 1500 м, безопасный трансфер соединительного кабель-канала, удержание в эксплуатационном состоянии при ветровых нагрузках.</a:t>
            </a:r>
          </a:p>
        </p:txBody>
      </p:sp>
      <p:pic>
        <p:nvPicPr>
          <p:cNvPr id="7" name="Рисунок 6">
            <a:extLst>
              <a:ext uri="{FF2B5EF4-FFF2-40B4-BE49-F238E27FC236}">
                <a16:creationId xmlns:a16="http://schemas.microsoft.com/office/drawing/2014/main" id="{7003DCD5-DCCD-7C12-03BE-D13AB7BD425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8656" y="176064"/>
            <a:ext cx="2691261" cy="3650846"/>
          </a:xfrm>
          <a:prstGeom prst="rect">
            <a:avLst/>
          </a:prstGeom>
          <a:noFill/>
          <a:ln>
            <a:noFill/>
          </a:ln>
        </p:spPr>
      </p:pic>
      <p:sp>
        <p:nvSpPr>
          <p:cNvPr id="8" name="Управляющая кнопка: домой 5">
            <a:hlinkClick r:id="rId6" action="ppaction://hlinksldjump" highlightClick="1"/>
            <a:extLst>
              <a:ext uri="{FF2B5EF4-FFF2-40B4-BE49-F238E27FC236}">
                <a16:creationId xmlns:a16="http://schemas.microsoft.com/office/drawing/2014/main" id="{B4A2FC2A-91F9-E683-7E35-59441A5436B6}"/>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069603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5730668" y="-117592"/>
            <a:ext cx="1884555" cy="523220"/>
          </a:xfrm>
          <a:prstGeom prst="rect">
            <a:avLst/>
          </a:prstGeom>
          <a:noFill/>
        </p:spPr>
        <p:txBody>
          <a:bodyPr wrap="none" lIns="91440" tIns="45720" rIns="91440" bIns="45720">
            <a:spAutoFit/>
          </a:bodyPr>
          <a:lstStyle/>
          <a:p>
            <a:pPr algn="ctr"/>
            <a:r>
              <a:rPr lang="ru-RU" sz="2800" b="1" dirty="0">
                <a:ln w="10160">
                  <a:solidFill>
                    <a:schemeClr val="accent5"/>
                  </a:solidFill>
                  <a:prstDash val="solid"/>
                </a:ln>
                <a:solidFill>
                  <a:srgbClr val="C00000"/>
                </a:solidFill>
                <a:effectLst>
                  <a:outerShdw blurRad="38100" dist="22860" dir="5400000" algn="tl" rotWithShape="0">
                    <a:srgbClr val="000000">
                      <a:alpha val="30000"/>
                    </a:srgbClr>
                  </a:outerShdw>
                </a:effectLst>
              </a:rPr>
              <a:t>СВОЯ ИГРА</a:t>
            </a:r>
          </a:p>
        </p:txBody>
      </p:sp>
      <p:sp>
        <p:nvSpPr>
          <p:cNvPr id="7" name="Скругленный прямоугольник 6"/>
          <p:cNvSpPr/>
          <p:nvPr/>
        </p:nvSpPr>
        <p:spPr>
          <a:xfrm>
            <a:off x="609600" y="467102"/>
            <a:ext cx="3755572" cy="84908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3600" dirty="0"/>
              <a:t>Физика</a:t>
            </a:r>
          </a:p>
        </p:txBody>
      </p:sp>
      <p:sp>
        <p:nvSpPr>
          <p:cNvPr id="8" name="Скругленный прямоугольник 7"/>
          <p:cNvSpPr/>
          <p:nvPr/>
        </p:nvSpPr>
        <p:spPr>
          <a:xfrm>
            <a:off x="609600" y="1414157"/>
            <a:ext cx="3755572" cy="84908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3600" dirty="0"/>
              <a:t>Химия</a:t>
            </a:r>
          </a:p>
        </p:txBody>
      </p:sp>
      <p:sp>
        <p:nvSpPr>
          <p:cNvPr id="9" name="Скругленный прямоугольник 8"/>
          <p:cNvSpPr/>
          <p:nvPr/>
        </p:nvSpPr>
        <p:spPr>
          <a:xfrm>
            <a:off x="609600" y="2391271"/>
            <a:ext cx="3755572" cy="84908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3600" dirty="0"/>
              <a:t>Биология</a:t>
            </a:r>
          </a:p>
        </p:txBody>
      </p:sp>
      <p:sp>
        <p:nvSpPr>
          <p:cNvPr id="10" name="Скругленный прямоугольник 9"/>
          <p:cNvSpPr/>
          <p:nvPr/>
        </p:nvSpPr>
        <p:spPr>
          <a:xfrm>
            <a:off x="609600" y="3327441"/>
            <a:ext cx="3755572" cy="163248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3600" dirty="0"/>
              <a:t>Основы безопасности и защиты Родины</a:t>
            </a:r>
          </a:p>
        </p:txBody>
      </p:sp>
      <p:sp>
        <p:nvSpPr>
          <p:cNvPr id="12" name="Скругленный прямоугольник 11">
            <a:hlinkClick r:id="rId5" action="ppaction://hlinksldjump"/>
          </p:cNvPr>
          <p:cNvSpPr/>
          <p:nvPr/>
        </p:nvSpPr>
        <p:spPr>
          <a:xfrm>
            <a:off x="4746171" y="467102"/>
            <a:ext cx="870858" cy="8599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5400" dirty="0"/>
              <a:t>1</a:t>
            </a:r>
          </a:p>
        </p:txBody>
      </p:sp>
      <p:sp>
        <p:nvSpPr>
          <p:cNvPr id="13" name="Скругленный прямоугольник 12">
            <a:hlinkClick r:id="rId6" action="ppaction://hlinksldjump"/>
          </p:cNvPr>
          <p:cNvSpPr/>
          <p:nvPr/>
        </p:nvSpPr>
        <p:spPr>
          <a:xfrm>
            <a:off x="5794922" y="467102"/>
            <a:ext cx="870858" cy="8599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5400" dirty="0"/>
              <a:t>2</a:t>
            </a:r>
          </a:p>
        </p:txBody>
      </p:sp>
      <p:sp>
        <p:nvSpPr>
          <p:cNvPr id="14" name="Скругленный прямоугольник 13">
            <a:hlinkClick r:id="rId7" action="ppaction://hlinksldjump"/>
          </p:cNvPr>
          <p:cNvSpPr/>
          <p:nvPr/>
        </p:nvSpPr>
        <p:spPr>
          <a:xfrm>
            <a:off x="6843673" y="467102"/>
            <a:ext cx="870858" cy="8599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5400" dirty="0"/>
              <a:t>3</a:t>
            </a:r>
          </a:p>
        </p:txBody>
      </p:sp>
      <p:sp>
        <p:nvSpPr>
          <p:cNvPr id="15" name="Скругленный прямоугольник 14">
            <a:hlinkClick r:id="rId8" action="ppaction://hlinksldjump"/>
          </p:cNvPr>
          <p:cNvSpPr/>
          <p:nvPr/>
        </p:nvSpPr>
        <p:spPr>
          <a:xfrm>
            <a:off x="7892424" y="467102"/>
            <a:ext cx="870858" cy="8599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5400" dirty="0"/>
              <a:t>4</a:t>
            </a:r>
          </a:p>
        </p:txBody>
      </p:sp>
      <p:sp>
        <p:nvSpPr>
          <p:cNvPr id="16" name="Скругленный прямоугольник 15">
            <a:hlinkClick r:id="rId9" action="ppaction://hlinksldjump"/>
          </p:cNvPr>
          <p:cNvSpPr/>
          <p:nvPr/>
        </p:nvSpPr>
        <p:spPr>
          <a:xfrm>
            <a:off x="8941175" y="467102"/>
            <a:ext cx="870858" cy="8599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5400" dirty="0"/>
              <a:t>5</a:t>
            </a:r>
          </a:p>
        </p:txBody>
      </p:sp>
      <p:sp>
        <p:nvSpPr>
          <p:cNvPr id="20" name="Скругленный прямоугольник 19">
            <a:hlinkClick r:id="rId10" action="ppaction://hlinksldjump"/>
          </p:cNvPr>
          <p:cNvSpPr/>
          <p:nvPr/>
        </p:nvSpPr>
        <p:spPr>
          <a:xfrm>
            <a:off x="4746171" y="1449412"/>
            <a:ext cx="870858" cy="8599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5400" dirty="0"/>
              <a:t>1</a:t>
            </a:r>
          </a:p>
        </p:txBody>
      </p:sp>
      <p:sp>
        <p:nvSpPr>
          <p:cNvPr id="21" name="Скругленный прямоугольник 20">
            <a:hlinkClick r:id="rId11" action="ppaction://hlinksldjump"/>
          </p:cNvPr>
          <p:cNvSpPr/>
          <p:nvPr/>
        </p:nvSpPr>
        <p:spPr>
          <a:xfrm>
            <a:off x="5794922" y="1449412"/>
            <a:ext cx="870858" cy="8599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5400" dirty="0"/>
              <a:t>2</a:t>
            </a:r>
          </a:p>
        </p:txBody>
      </p:sp>
      <p:sp>
        <p:nvSpPr>
          <p:cNvPr id="22" name="Скругленный прямоугольник 21">
            <a:hlinkClick r:id="rId12" action="ppaction://hlinksldjump"/>
          </p:cNvPr>
          <p:cNvSpPr/>
          <p:nvPr/>
        </p:nvSpPr>
        <p:spPr>
          <a:xfrm>
            <a:off x="6843673" y="1449412"/>
            <a:ext cx="870858" cy="8599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5400" dirty="0"/>
              <a:t>3</a:t>
            </a:r>
          </a:p>
        </p:txBody>
      </p:sp>
      <p:sp>
        <p:nvSpPr>
          <p:cNvPr id="23" name="Скругленный прямоугольник 22">
            <a:hlinkClick r:id="rId13" action="ppaction://hlinksldjump"/>
          </p:cNvPr>
          <p:cNvSpPr/>
          <p:nvPr/>
        </p:nvSpPr>
        <p:spPr>
          <a:xfrm>
            <a:off x="7892424" y="1449412"/>
            <a:ext cx="870858" cy="8599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5400" dirty="0"/>
              <a:t>4</a:t>
            </a:r>
          </a:p>
        </p:txBody>
      </p:sp>
      <p:sp>
        <p:nvSpPr>
          <p:cNvPr id="24" name="Скругленный прямоугольник 23">
            <a:hlinkClick r:id="rId14" action="ppaction://hlinksldjump"/>
          </p:cNvPr>
          <p:cNvSpPr/>
          <p:nvPr/>
        </p:nvSpPr>
        <p:spPr>
          <a:xfrm>
            <a:off x="8941175" y="1449412"/>
            <a:ext cx="870858" cy="8599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5400" dirty="0"/>
              <a:t>5</a:t>
            </a:r>
          </a:p>
        </p:txBody>
      </p:sp>
      <p:sp>
        <p:nvSpPr>
          <p:cNvPr id="27" name="Скругленный прямоугольник 26">
            <a:hlinkClick r:id="rId15" action="ppaction://hlinksldjump"/>
          </p:cNvPr>
          <p:cNvSpPr/>
          <p:nvPr/>
        </p:nvSpPr>
        <p:spPr>
          <a:xfrm>
            <a:off x="4746171" y="2426526"/>
            <a:ext cx="870858" cy="8599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5400" dirty="0"/>
              <a:t>1</a:t>
            </a:r>
          </a:p>
        </p:txBody>
      </p:sp>
      <p:sp>
        <p:nvSpPr>
          <p:cNvPr id="28" name="Скругленный прямоугольник 27">
            <a:hlinkClick r:id="rId16" action="ppaction://hlinksldjump"/>
          </p:cNvPr>
          <p:cNvSpPr/>
          <p:nvPr/>
        </p:nvSpPr>
        <p:spPr>
          <a:xfrm>
            <a:off x="5794922" y="2426526"/>
            <a:ext cx="870858" cy="8599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5400" dirty="0"/>
              <a:t>2</a:t>
            </a:r>
          </a:p>
        </p:txBody>
      </p:sp>
      <p:sp>
        <p:nvSpPr>
          <p:cNvPr id="29" name="Скругленный прямоугольник 28">
            <a:hlinkClick r:id="rId17" action="ppaction://hlinksldjump"/>
          </p:cNvPr>
          <p:cNvSpPr/>
          <p:nvPr/>
        </p:nvSpPr>
        <p:spPr>
          <a:xfrm>
            <a:off x="6843673" y="2426526"/>
            <a:ext cx="870858" cy="8599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5400" dirty="0"/>
              <a:t>3</a:t>
            </a:r>
          </a:p>
        </p:txBody>
      </p:sp>
      <p:sp>
        <p:nvSpPr>
          <p:cNvPr id="30" name="Скругленный прямоугольник 29">
            <a:hlinkClick r:id="rId18" action="ppaction://hlinksldjump"/>
          </p:cNvPr>
          <p:cNvSpPr/>
          <p:nvPr/>
        </p:nvSpPr>
        <p:spPr>
          <a:xfrm>
            <a:off x="7892424" y="2426526"/>
            <a:ext cx="870858" cy="8599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5400" dirty="0"/>
              <a:t>4</a:t>
            </a:r>
          </a:p>
        </p:txBody>
      </p:sp>
      <p:sp>
        <p:nvSpPr>
          <p:cNvPr id="31" name="Скругленный прямоугольник 30">
            <a:hlinkClick r:id="rId19" action="ppaction://hlinksldjump"/>
          </p:cNvPr>
          <p:cNvSpPr/>
          <p:nvPr/>
        </p:nvSpPr>
        <p:spPr>
          <a:xfrm>
            <a:off x="8941175" y="2426526"/>
            <a:ext cx="870858" cy="8599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5400" dirty="0"/>
              <a:t>5</a:t>
            </a:r>
          </a:p>
        </p:txBody>
      </p:sp>
      <p:sp>
        <p:nvSpPr>
          <p:cNvPr id="34" name="Скругленный прямоугольник 33">
            <a:hlinkClick r:id="rId20" action="ppaction://hlinksldjump"/>
          </p:cNvPr>
          <p:cNvSpPr/>
          <p:nvPr/>
        </p:nvSpPr>
        <p:spPr>
          <a:xfrm>
            <a:off x="4746171" y="3362696"/>
            <a:ext cx="870858" cy="8599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5400" dirty="0"/>
              <a:t>1</a:t>
            </a:r>
          </a:p>
        </p:txBody>
      </p:sp>
      <p:sp>
        <p:nvSpPr>
          <p:cNvPr id="35" name="Скругленный прямоугольник 34">
            <a:hlinkClick r:id="rId21" action="ppaction://hlinksldjump"/>
          </p:cNvPr>
          <p:cNvSpPr/>
          <p:nvPr/>
        </p:nvSpPr>
        <p:spPr>
          <a:xfrm>
            <a:off x="5794922" y="3362696"/>
            <a:ext cx="870858" cy="8599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5400" dirty="0"/>
              <a:t>2</a:t>
            </a:r>
          </a:p>
        </p:txBody>
      </p:sp>
      <p:sp>
        <p:nvSpPr>
          <p:cNvPr id="36" name="Скругленный прямоугольник 35">
            <a:hlinkClick r:id="rId22" action="ppaction://hlinksldjump"/>
          </p:cNvPr>
          <p:cNvSpPr/>
          <p:nvPr/>
        </p:nvSpPr>
        <p:spPr>
          <a:xfrm>
            <a:off x="6843673" y="3362696"/>
            <a:ext cx="870858" cy="8599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5400" dirty="0"/>
              <a:t>3</a:t>
            </a:r>
          </a:p>
        </p:txBody>
      </p:sp>
      <p:sp>
        <p:nvSpPr>
          <p:cNvPr id="37" name="Скругленный прямоугольник 36">
            <a:hlinkClick r:id="rId23" action="ppaction://hlinksldjump"/>
          </p:cNvPr>
          <p:cNvSpPr/>
          <p:nvPr/>
        </p:nvSpPr>
        <p:spPr>
          <a:xfrm>
            <a:off x="7892424" y="3362696"/>
            <a:ext cx="870858" cy="8599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5400" dirty="0"/>
              <a:t>4</a:t>
            </a:r>
          </a:p>
        </p:txBody>
      </p:sp>
      <p:sp>
        <p:nvSpPr>
          <p:cNvPr id="38" name="Скругленный прямоугольник 37">
            <a:hlinkClick r:id="rId24" action="ppaction://hlinksldjump"/>
          </p:cNvPr>
          <p:cNvSpPr/>
          <p:nvPr/>
        </p:nvSpPr>
        <p:spPr>
          <a:xfrm>
            <a:off x="8941175" y="3362696"/>
            <a:ext cx="870858" cy="8599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5400" dirty="0"/>
              <a:t>5</a:t>
            </a:r>
          </a:p>
        </p:txBody>
      </p:sp>
      <p:sp>
        <p:nvSpPr>
          <p:cNvPr id="48" name="Прямоугольник 47"/>
          <p:cNvSpPr/>
          <p:nvPr/>
        </p:nvSpPr>
        <p:spPr>
          <a:xfrm>
            <a:off x="670835" y="5286787"/>
            <a:ext cx="1736597" cy="633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КОМАНДА1</a:t>
            </a:r>
          </a:p>
        </p:txBody>
      </p:sp>
      <p:sp>
        <p:nvSpPr>
          <p:cNvPr id="49" name="Овал 48"/>
          <p:cNvSpPr>
            <a:spLocks/>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a:spLocks/>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endParaRPr lang="ru-RU" sz="2400" b="1" dirty="0"/>
          </a:p>
        </p:txBody>
      </p:sp>
      <p:sp>
        <p:nvSpPr>
          <p:cNvPr id="52" name="Овал 51"/>
          <p:cNvSpPr>
            <a:spLocks/>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endParaRPr lang="ru-RU" sz="2400" b="1" dirty="0"/>
          </a:p>
        </p:txBody>
      </p:sp>
      <p:sp>
        <p:nvSpPr>
          <p:cNvPr id="53" name="Овал 52"/>
          <p:cNvSpPr>
            <a:spLocks/>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endParaRPr lang="ru-RU" sz="2400" b="1" dirty="0"/>
          </a:p>
        </p:txBody>
      </p:sp>
      <p:sp>
        <p:nvSpPr>
          <p:cNvPr id="54" name="Овал 53"/>
          <p:cNvSpPr>
            <a:spLocks/>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4</a:t>
            </a:r>
            <a:endParaRPr lang="ru-RU" sz="2400" b="1" dirty="0"/>
          </a:p>
        </p:txBody>
      </p:sp>
      <p:sp>
        <p:nvSpPr>
          <p:cNvPr id="55" name="Овал 54"/>
          <p:cNvSpPr>
            <a:spLocks/>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a:t>
            </a:r>
            <a:endParaRPr lang="ru-RU" sz="2400" b="1" dirty="0"/>
          </a:p>
        </p:txBody>
      </p:sp>
      <p:sp>
        <p:nvSpPr>
          <p:cNvPr id="56" name="Овал 55"/>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a:t>
            </a:r>
            <a:endParaRPr lang="ru-RU" sz="2400" b="1" dirty="0"/>
          </a:p>
        </p:txBody>
      </p:sp>
      <p:sp>
        <p:nvSpPr>
          <p:cNvPr id="57" name="Овал 56"/>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7</a:t>
            </a:r>
            <a:endParaRPr lang="ru-RU" sz="2400" b="1" dirty="0"/>
          </a:p>
        </p:txBody>
      </p:sp>
      <p:sp>
        <p:nvSpPr>
          <p:cNvPr id="58" name="Овал 57"/>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8</a:t>
            </a:r>
            <a:endParaRPr lang="ru-RU" sz="2400" b="1" dirty="0"/>
          </a:p>
        </p:txBody>
      </p:sp>
      <p:sp>
        <p:nvSpPr>
          <p:cNvPr id="59" name="Овал 58"/>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9</a:t>
            </a:r>
            <a:endParaRPr lang="ru-RU" sz="2400" b="1" dirty="0"/>
          </a:p>
        </p:txBody>
      </p:sp>
      <p:sp>
        <p:nvSpPr>
          <p:cNvPr id="60" name="Овал 59"/>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10</a:t>
            </a:r>
            <a:endParaRPr lang="ru-RU" sz="2400" b="1" dirty="0"/>
          </a:p>
        </p:txBody>
      </p:sp>
      <p:sp>
        <p:nvSpPr>
          <p:cNvPr id="61" name="Овал 60"/>
          <p:cNvSpPr>
            <a:spLocks/>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11</a:t>
            </a:r>
            <a:endParaRPr lang="ru-RU" sz="2400" b="1" dirty="0"/>
          </a:p>
        </p:txBody>
      </p:sp>
      <p:sp>
        <p:nvSpPr>
          <p:cNvPr id="62" name="Овал 61"/>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12</a:t>
            </a:r>
            <a:endParaRPr lang="ru-RU" sz="2400" b="1" dirty="0"/>
          </a:p>
        </p:txBody>
      </p:sp>
      <p:sp>
        <p:nvSpPr>
          <p:cNvPr id="63" name="Овал 62"/>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13</a:t>
            </a:r>
            <a:endParaRPr lang="ru-RU" sz="2400" b="1" dirty="0"/>
          </a:p>
        </p:txBody>
      </p:sp>
      <p:sp>
        <p:nvSpPr>
          <p:cNvPr id="64" name="Овал 63"/>
          <p:cNvSpPr>
            <a:spLocks/>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14</a:t>
            </a:r>
            <a:endParaRPr lang="ru-RU" sz="2400" b="1" dirty="0"/>
          </a:p>
        </p:txBody>
      </p:sp>
      <p:sp>
        <p:nvSpPr>
          <p:cNvPr id="65" name="Овал 64"/>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15</a:t>
            </a:r>
            <a:endParaRPr lang="ru-RU" sz="2400" b="1" dirty="0"/>
          </a:p>
        </p:txBody>
      </p:sp>
      <p:sp>
        <p:nvSpPr>
          <p:cNvPr id="66" name="Овал 65"/>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16</a:t>
            </a:r>
            <a:endParaRPr lang="ru-RU" sz="2400" b="1" dirty="0"/>
          </a:p>
        </p:txBody>
      </p:sp>
      <p:sp>
        <p:nvSpPr>
          <p:cNvPr id="67" name="Овал 66"/>
          <p:cNvSpPr>
            <a:spLocks/>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17</a:t>
            </a:r>
            <a:endParaRPr lang="ru-RU" sz="2400" b="1" dirty="0"/>
          </a:p>
        </p:txBody>
      </p:sp>
      <p:sp>
        <p:nvSpPr>
          <p:cNvPr id="68" name="Овал 67"/>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18</a:t>
            </a:r>
            <a:endParaRPr lang="ru-RU" sz="2400" b="1" dirty="0"/>
          </a:p>
        </p:txBody>
      </p:sp>
      <p:sp>
        <p:nvSpPr>
          <p:cNvPr id="69" name="Овал 68"/>
          <p:cNvSpPr>
            <a:spLocks/>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19</a:t>
            </a:r>
            <a:endParaRPr lang="ru-RU" sz="2400" b="1" dirty="0"/>
          </a:p>
        </p:txBody>
      </p:sp>
      <p:sp>
        <p:nvSpPr>
          <p:cNvPr id="70" name="Овал 69"/>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a:t>
            </a:r>
            <a:endParaRPr lang="ru-RU" sz="2400" b="1" dirty="0"/>
          </a:p>
        </p:txBody>
      </p:sp>
      <p:sp>
        <p:nvSpPr>
          <p:cNvPr id="71" name="Овал 70"/>
          <p:cNvSpPr>
            <a:spLocks/>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21</a:t>
            </a:r>
            <a:endParaRPr lang="ru-RU" sz="2400" b="1" dirty="0"/>
          </a:p>
        </p:txBody>
      </p:sp>
      <p:sp>
        <p:nvSpPr>
          <p:cNvPr id="72" name="Овал 71"/>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22</a:t>
            </a:r>
            <a:endParaRPr lang="ru-RU" sz="2400" b="1" dirty="0"/>
          </a:p>
        </p:txBody>
      </p:sp>
      <p:sp>
        <p:nvSpPr>
          <p:cNvPr id="73" name="Овал 72"/>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23</a:t>
            </a:r>
            <a:endParaRPr lang="ru-RU" sz="2400" b="1" dirty="0"/>
          </a:p>
        </p:txBody>
      </p:sp>
      <p:sp>
        <p:nvSpPr>
          <p:cNvPr id="74" name="Овал 73"/>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24</a:t>
            </a:r>
            <a:endParaRPr lang="ru-RU" sz="2400" b="1" dirty="0"/>
          </a:p>
        </p:txBody>
      </p:sp>
      <p:sp>
        <p:nvSpPr>
          <p:cNvPr id="75" name="Овал 74"/>
          <p:cNvSpPr/>
          <p:nvPr/>
        </p:nvSpPr>
        <p:spPr>
          <a:xfrm>
            <a:off x="1404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25</a:t>
            </a:r>
            <a:endParaRPr lang="ru-RU" sz="2400" b="1" dirty="0"/>
          </a:p>
        </p:txBody>
      </p:sp>
      <p:sp>
        <p:nvSpPr>
          <p:cNvPr id="78" name="Прямоугольник 77"/>
          <p:cNvSpPr/>
          <p:nvPr/>
        </p:nvSpPr>
        <p:spPr>
          <a:xfrm>
            <a:off x="2503570" y="5278695"/>
            <a:ext cx="1736597" cy="633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КОМАНДА</a:t>
            </a:r>
            <a:r>
              <a:rPr lang="en-US" sz="2400" dirty="0"/>
              <a:t>2</a:t>
            </a:r>
            <a:endParaRPr lang="ru-RU" sz="2400" dirty="0"/>
          </a:p>
        </p:txBody>
      </p:sp>
      <p:sp>
        <p:nvSpPr>
          <p:cNvPr id="79" name="Овал 78"/>
          <p:cNvSpPr>
            <a:spLocks/>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Овал 79"/>
          <p:cNvSpPr>
            <a:spLocks/>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endParaRPr lang="ru-RU" sz="2400" b="1" dirty="0"/>
          </a:p>
        </p:txBody>
      </p:sp>
      <p:sp>
        <p:nvSpPr>
          <p:cNvPr id="81" name="Овал 80"/>
          <p:cNvSpPr>
            <a:spLocks/>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endParaRPr lang="ru-RU" sz="2400" b="1" dirty="0"/>
          </a:p>
        </p:txBody>
      </p:sp>
      <p:sp>
        <p:nvSpPr>
          <p:cNvPr id="82" name="Овал 81"/>
          <p:cNvSpPr>
            <a:spLocks/>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endParaRPr lang="ru-RU" sz="2400" b="1" dirty="0"/>
          </a:p>
        </p:txBody>
      </p:sp>
      <p:sp>
        <p:nvSpPr>
          <p:cNvPr id="83" name="Овал 82"/>
          <p:cNvSpPr>
            <a:spLocks/>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4</a:t>
            </a:r>
            <a:endParaRPr lang="ru-RU" sz="2400" b="1" dirty="0"/>
          </a:p>
        </p:txBody>
      </p:sp>
      <p:sp>
        <p:nvSpPr>
          <p:cNvPr id="84" name="Овал 83"/>
          <p:cNvSpPr>
            <a:spLocks/>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a:t>
            </a:r>
            <a:endParaRPr lang="ru-RU" sz="2400" b="1" dirty="0"/>
          </a:p>
        </p:txBody>
      </p:sp>
      <p:sp>
        <p:nvSpPr>
          <p:cNvPr id="85" name="Овал 84"/>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a:t>
            </a:r>
            <a:endParaRPr lang="ru-RU" sz="2400" b="1" dirty="0"/>
          </a:p>
        </p:txBody>
      </p:sp>
      <p:sp>
        <p:nvSpPr>
          <p:cNvPr id="86" name="Овал 85"/>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7</a:t>
            </a:r>
            <a:endParaRPr lang="ru-RU" sz="2400" b="1" dirty="0"/>
          </a:p>
        </p:txBody>
      </p:sp>
      <p:sp>
        <p:nvSpPr>
          <p:cNvPr id="87" name="Овал 86"/>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8</a:t>
            </a:r>
            <a:endParaRPr lang="ru-RU" sz="2400" b="1" dirty="0"/>
          </a:p>
        </p:txBody>
      </p:sp>
      <p:sp>
        <p:nvSpPr>
          <p:cNvPr id="88" name="Овал 87"/>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9</a:t>
            </a:r>
            <a:endParaRPr lang="ru-RU" sz="2400" b="1" dirty="0"/>
          </a:p>
        </p:txBody>
      </p:sp>
      <p:sp>
        <p:nvSpPr>
          <p:cNvPr id="89" name="Овал 88"/>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10</a:t>
            </a:r>
            <a:endParaRPr lang="ru-RU" sz="2400" b="1" dirty="0"/>
          </a:p>
        </p:txBody>
      </p:sp>
      <p:sp>
        <p:nvSpPr>
          <p:cNvPr id="90" name="Овал 89"/>
          <p:cNvSpPr>
            <a:spLocks/>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11</a:t>
            </a:r>
            <a:endParaRPr lang="ru-RU" sz="2400" b="1" dirty="0"/>
          </a:p>
        </p:txBody>
      </p:sp>
      <p:sp>
        <p:nvSpPr>
          <p:cNvPr id="91" name="Овал 90"/>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12</a:t>
            </a:r>
            <a:endParaRPr lang="ru-RU" sz="2400" b="1" dirty="0"/>
          </a:p>
        </p:txBody>
      </p:sp>
      <p:sp>
        <p:nvSpPr>
          <p:cNvPr id="92" name="Овал 91"/>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13</a:t>
            </a:r>
            <a:endParaRPr lang="ru-RU" sz="2400" b="1" dirty="0"/>
          </a:p>
        </p:txBody>
      </p:sp>
      <p:sp>
        <p:nvSpPr>
          <p:cNvPr id="93" name="Овал 92"/>
          <p:cNvSpPr>
            <a:spLocks/>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14</a:t>
            </a:r>
            <a:endParaRPr lang="ru-RU" sz="2400" b="1" dirty="0"/>
          </a:p>
        </p:txBody>
      </p:sp>
      <p:sp>
        <p:nvSpPr>
          <p:cNvPr id="94" name="Овал 93"/>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15</a:t>
            </a:r>
            <a:endParaRPr lang="ru-RU" sz="2400" b="1" dirty="0"/>
          </a:p>
        </p:txBody>
      </p:sp>
      <p:sp>
        <p:nvSpPr>
          <p:cNvPr id="95" name="Овал 94"/>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16</a:t>
            </a:r>
            <a:endParaRPr lang="ru-RU" sz="2400" b="1" dirty="0"/>
          </a:p>
        </p:txBody>
      </p:sp>
      <p:sp>
        <p:nvSpPr>
          <p:cNvPr id="96" name="Овал 95"/>
          <p:cNvSpPr>
            <a:spLocks/>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17</a:t>
            </a:r>
            <a:endParaRPr lang="ru-RU" sz="2400" b="1" dirty="0"/>
          </a:p>
        </p:txBody>
      </p:sp>
      <p:sp>
        <p:nvSpPr>
          <p:cNvPr id="97" name="Овал 96"/>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18</a:t>
            </a:r>
            <a:endParaRPr lang="ru-RU" sz="2400" b="1" dirty="0"/>
          </a:p>
        </p:txBody>
      </p:sp>
      <p:sp>
        <p:nvSpPr>
          <p:cNvPr id="98" name="Овал 97"/>
          <p:cNvSpPr>
            <a:spLocks/>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19</a:t>
            </a:r>
            <a:endParaRPr lang="ru-RU" sz="2400" b="1" dirty="0"/>
          </a:p>
        </p:txBody>
      </p:sp>
      <p:sp>
        <p:nvSpPr>
          <p:cNvPr id="99" name="Овал 98"/>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a:t>
            </a:r>
            <a:endParaRPr lang="ru-RU" sz="2400" b="1" dirty="0"/>
          </a:p>
        </p:txBody>
      </p:sp>
      <p:sp>
        <p:nvSpPr>
          <p:cNvPr id="100" name="Овал 99"/>
          <p:cNvSpPr>
            <a:spLocks/>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21</a:t>
            </a:r>
            <a:endParaRPr lang="ru-RU" sz="2400" b="1" dirty="0"/>
          </a:p>
        </p:txBody>
      </p:sp>
      <p:sp>
        <p:nvSpPr>
          <p:cNvPr id="101" name="Овал 100"/>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22</a:t>
            </a:r>
            <a:endParaRPr lang="ru-RU" sz="2400" b="1" dirty="0"/>
          </a:p>
        </p:txBody>
      </p:sp>
      <p:sp>
        <p:nvSpPr>
          <p:cNvPr id="102" name="Овал 101"/>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23</a:t>
            </a:r>
            <a:endParaRPr lang="ru-RU" sz="2400" b="1" dirty="0"/>
          </a:p>
        </p:txBody>
      </p:sp>
      <p:sp>
        <p:nvSpPr>
          <p:cNvPr id="103" name="Овал 102"/>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24</a:t>
            </a:r>
            <a:endParaRPr lang="ru-RU" sz="2400" b="1" dirty="0"/>
          </a:p>
        </p:txBody>
      </p:sp>
      <p:sp>
        <p:nvSpPr>
          <p:cNvPr id="104" name="Овал 103"/>
          <p:cNvSpPr/>
          <p:nvPr/>
        </p:nvSpPr>
        <p:spPr>
          <a:xfrm>
            <a:off x="3240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25</a:t>
            </a:r>
            <a:endParaRPr lang="ru-RU" sz="2400" b="1" dirty="0"/>
          </a:p>
        </p:txBody>
      </p:sp>
      <p:sp>
        <p:nvSpPr>
          <p:cNvPr id="105" name="Прямоугольник 104"/>
          <p:cNvSpPr/>
          <p:nvPr/>
        </p:nvSpPr>
        <p:spPr>
          <a:xfrm>
            <a:off x="4344397" y="5271258"/>
            <a:ext cx="1736597" cy="633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КОМАНДА</a:t>
            </a:r>
            <a:r>
              <a:rPr lang="en-US" sz="2400" dirty="0"/>
              <a:t>3</a:t>
            </a:r>
            <a:endParaRPr lang="ru-RU" sz="2400" dirty="0"/>
          </a:p>
        </p:txBody>
      </p:sp>
      <p:sp>
        <p:nvSpPr>
          <p:cNvPr id="106" name="Овал 105"/>
          <p:cNvSpPr>
            <a:spLocks/>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a:spLocks/>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endParaRPr lang="ru-RU" sz="2400" b="1" dirty="0"/>
          </a:p>
        </p:txBody>
      </p:sp>
      <p:sp>
        <p:nvSpPr>
          <p:cNvPr id="108" name="Овал 107"/>
          <p:cNvSpPr>
            <a:spLocks/>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endParaRPr lang="ru-RU" sz="2400" b="1" dirty="0"/>
          </a:p>
        </p:txBody>
      </p:sp>
      <p:sp>
        <p:nvSpPr>
          <p:cNvPr id="109" name="Овал 108"/>
          <p:cNvSpPr>
            <a:spLocks/>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endParaRPr lang="ru-RU" sz="2400" b="1" dirty="0"/>
          </a:p>
        </p:txBody>
      </p:sp>
      <p:sp>
        <p:nvSpPr>
          <p:cNvPr id="110" name="Овал 109"/>
          <p:cNvSpPr>
            <a:spLocks/>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4</a:t>
            </a:r>
            <a:endParaRPr lang="ru-RU" sz="2400" b="1" dirty="0"/>
          </a:p>
        </p:txBody>
      </p:sp>
      <p:sp>
        <p:nvSpPr>
          <p:cNvPr id="111" name="Овал 110"/>
          <p:cNvSpPr>
            <a:spLocks/>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a:t>
            </a:r>
            <a:endParaRPr lang="ru-RU" sz="2400" b="1" dirty="0"/>
          </a:p>
        </p:txBody>
      </p:sp>
      <p:sp>
        <p:nvSpPr>
          <p:cNvPr id="112" name="Овал 111"/>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a:t>
            </a:r>
            <a:endParaRPr lang="ru-RU" sz="2400" b="1" dirty="0"/>
          </a:p>
        </p:txBody>
      </p:sp>
      <p:sp>
        <p:nvSpPr>
          <p:cNvPr id="113" name="Овал 112"/>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7</a:t>
            </a:r>
            <a:endParaRPr lang="ru-RU" sz="2400" b="1" dirty="0"/>
          </a:p>
        </p:txBody>
      </p:sp>
      <p:sp>
        <p:nvSpPr>
          <p:cNvPr id="114" name="Овал 113"/>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8</a:t>
            </a:r>
            <a:endParaRPr lang="ru-RU" sz="2400" b="1" dirty="0"/>
          </a:p>
        </p:txBody>
      </p:sp>
      <p:sp>
        <p:nvSpPr>
          <p:cNvPr id="115" name="Овал 114"/>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9</a:t>
            </a:r>
            <a:endParaRPr lang="ru-RU" sz="2400" b="1" dirty="0"/>
          </a:p>
        </p:txBody>
      </p:sp>
      <p:sp>
        <p:nvSpPr>
          <p:cNvPr id="116" name="Овал 115"/>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10</a:t>
            </a:r>
            <a:endParaRPr lang="ru-RU" sz="2400" b="1" dirty="0"/>
          </a:p>
        </p:txBody>
      </p:sp>
      <p:sp>
        <p:nvSpPr>
          <p:cNvPr id="117" name="Овал 116"/>
          <p:cNvSpPr>
            <a:spLocks/>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11</a:t>
            </a:r>
            <a:endParaRPr lang="ru-RU" sz="2400" b="1" dirty="0"/>
          </a:p>
        </p:txBody>
      </p:sp>
      <p:sp>
        <p:nvSpPr>
          <p:cNvPr id="118" name="Овал 117"/>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12</a:t>
            </a:r>
            <a:endParaRPr lang="ru-RU" sz="2400" b="1" dirty="0"/>
          </a:p>
        </p:txBody>
      </p:sp>
      <p:sp>
        <p:nvSpPr>
          <p:cNvPr id="119" name="Овал 118"/>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13</a:t>
            </a:r>
            <a:endParaRPr lang="ru-RU" sz="2400" b="1" dirty="0"/>
          </a:p>
        </p:txBody>
      </p:sp>
      <p:sp>
        <p:nvSpPr>
          <p:cNvPr id="120" name="Овал 119"/>
          <p:cNvSpPr>
            <a:spLocks/>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14</a:t>
            </a:r>
            <a:endParaRPr lang="ru-RU" sz="2400" b="1" dirty="0"/>
          </a:p>
        </p:txBody>
      </p:sp>
      <p:sp>
        <p:nvSpPr>
          <p:cNvPr id="121" name="Овал 120"/>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15</a:t>
            </a:r>
            <a:endParaRPr lang="ru-RU" sz="2400" b="1" dirty="0"/>
          </a:p>
        </p:txBody>
      </p:sp>
      <p:sp>
        <p:nvSpPr>
          <p:cNvPr id="122" name="Овал 121"/>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16</a:t>
            </a:r>
            <a:endParaRPr lang="ru-RU" sz="2400" b="1" dirty="0"/>
          </a:p>
        </p:txBody>
      </p:sp>
      <p:sp>
        <p:nvSpPr>
          <p:cNvPr id="123" name="Овал 122"/>
          <p:cNvSpPr>
            <a:spLocks/>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17</a:t>
            </a:r>
            <a:endParaRPr lang="ru-RU" sz="2400" b="1" dirty="0"/>
          </a:p>
        </p:txBody>
      </p:sp>
      <p:sp>
        <p:nvSpPr>
          <p:cNvPr id="124" name="Овал 123"/>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18</a:t>
            </a:r>
            <a:endParaRPr lang="ru-RU" sz="2400" b="1" dirty="0"/>
          </a:p>
        </p:txBody>
      </p:sp>
      <p:sp>
        <p:nvSpPr>
          <p:cNvPr id="125" name="Овал 124"/>
          <p:cNvSpPr>
            <a:spLocks/>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19</a:t>
            </a:r>
            <a:endParaRPr lang="ru-RU" sz="2400" b="1" dirty="0"/>
          </a:p>
        </p:txBody>
      </p:sp>
      <p:sp>
        <p:nvSpPr>
          <p:cNvPr id="126" name="Овал 125"/>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a:t>
            </a:r>
            <a:endParaRPr lang="ru-RU" sz="2400" b="1" dirty="0"/>
          </a:p>
        </p:txBody>
      </p:sp>
      <p:sp>
        <p:nvSpPr>
          <p:cNvPr id="127" name="Овал 126"/>
          <p:cNvSpPr>
            <a:spLocks/>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21</a:t>
            </a:r>
            <a:endParaRPr lang="ru-RU" sz="2400" b="1" dirty="0"/>
          </a:p>
        </p:txBody>
      </p:sp>
      <p:sp>
        <p:nvSpPr>
          <p:cNvPr id="128" name="Овал 127"/>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22</a:t>
            </a:r>
            <a:endParaRPr lang="ru-RU" sz="2400" b="1" dirty="0"/>
          </a:p>
        </p:txBody>
      </p:sp>
      <p:sp>
        <p:nvSpPr>
          <p:cNvPr id="129" name="Овал 128"/>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23</a:t>
            </a:r>
            <a:endParaRPr lang="ru-RU" sz="2400" b="1" dirty="0"/>
          </a:p>
        </p:txBody>
      </p:sp>
      <p:sp>
        <p:nvSpPr>
          <p:cNvPr id="130" name="Овал 129"/>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24</a:t>
            </a:r>
            <a:endParaRPr lang="ru-RU" sz="2400" b="1" dirty="0"/>
          </a:p>
        </p:txBody>
      </p:sp>
      <p:sp>
        <p:nvSpPr>
          <p:cNvPr id="131" name="Овал 130"/>
          <p:cNvSpPr/>
          <p:nvPr/>
        </p:nvSpPr>
        <p:spPr>
          <a:xfrm>
            <a:off x="525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25</a:t>
            </a:r>
            <a:endParaRPr lang="ru-RU" sz="2400" b="1" dirty="0"/>
          </a:p>
        </p:txBody>
      </p:sp>
      <p:sp>
        <p:nvSpPr>
          <p:cNvPr id="132" name="Прямоугольник 131"/>
          <p:cNvSpPr/>
          <p:nvPr/>
        </p:nvSpPr>
        <p:spPr>
          <a:xfrm>
            <a:off x="6209288" y="5281803"/>
            <a:ext cx="1736597" cy="633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КОМАНДА</a:t>
            </a:r>
            <a:r>
              <a:rPr lang="en-US" sz="2400" dirty="0"/>
              <a:t>4</a:t>
            </a:r>
            <a:endParaRPr lang="ru-RU" sz="2400" dirty="0"/>
          </a:p>
        </p:txBody>
      </p:sp>
      <p:sp>
        <p:nvSpPr>
          <p:cNvPr id="133" name="Овал 132"/>
          <p:cNvSpPr>
            <a:spLocks/>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Овал 133"/>
          <p:cNvSpPr>
            <a:spLocks/>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endParaRPr lang="ru-RU" sz="2400" b="1" dirty="0"/>
          </a:p>
        </p:txBody>
      </p:sp>
      <p:sp>
        <p:nvSpPr>
          <p:cNvPr id="135" name="Овал 134"/>
          <p:cNvSpPr>
            <a:spLocks/>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endParaRPr lang="ru-RU" sz="2400" b="1" dirty="0"/>
          </a:p>
        </p:txBody>
      </p:sp>
      <p:sp>
        <p:nvSpPr>
          <p:cNvPr id="136" name="Овал 135"/>
          <p:cNvSpPr>
            <a:spLocks/>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endParaRPr lang="ru-RU" sz="2400" b="1" dirty="0"/>
          </a:p>
        </p:txBody>
      </p:sp>
      <p:sp>
        <p:nvSpPr>
          <p:cNvPr id="137" name="Овал 136"/>
          <p:cNvSpPr>
            <a:spLocks/>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4</a:t>
            </a:r>
            <a:endParaRPr lang="ru-RU" sz="2400" b="1" dirty="0"/>
          </a:p>
        </p:txBody>
      </p:sp>
      <p:sp>
        <p:nvSpPr>
          <p:cNvPr id="138" name="Овал 137"/>
          <p:cNvSpPr>
            <a:spLocks/>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a:t>
            </a:r>
            <a:endParaRPr lang="ru-RU" sz="2400" b="1" dirty="0"/>
          </a:p>
        </p:txBody>
      </p:sp>
      <p:sp>
        <p:nvSpPr>
          <p:cNvPr id="139" name="Овал 138"/>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a:t>
            </a:r>
            <a:endParaRPr lang="ru-RU" sz="2400" b="1" dirty="0"/>
          </a:p>
        </p:txBody>
      </p:sp>
      <p:sp>
        <p:nvSpPr>
          <p:cNvPr id="140" name="Овал 139"/>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7</a:t>
            </a:r>
            <a:endParaRPr lang="ru-RU" sz="2400" b="1" dirty="0"/>
          </a:p>
        </p:txBody>
      </p:sp>
      <p:sp>
        <p:nvSpPr>
          <p:cNvPr id="141" name="Овал 140"/>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8</a:t>
            </a:r>
            <a:endParaRPr lang="ru-RU" sz="2400" b="1" dirty="0"/>
          </a:p>
        </p:txBody>
      </p:sp>
      <p:sp>
        <p:nvSpPr>
          <p:cNvPr id="142" name="Овал 141"/>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9</a:t>
            </a:r>
            <a:endParaRPr lang="ru-RU" sz="2400" b="1" dirty="0"/>
          </a:p>
        </p:txBody>
      </p:sp>
      <p:sp>
        <p:nvSpPr>
          <p:cNvPr id="143" name="Овал 142"/>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10</a:t>
            </a:r>
            <a:endParaRPr lang="ru-RU" sz="2400" b="1" dirty="0"/>
          </a:p>
        </p:txBody>
      </p:sp>
      <p:sp>
        <p:nvSpPr>
          <p:cNvPr id="144" name="Овал 143"/>
          <p:cNvSpPr>
            <a:spLocks/>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11</a:t>
            </a:r>
            <a:endParaRPr lang="ru-RU" sz="2400" b="1" dirty="0"/>
          </a:p>
        </p:txBody>
      </p:sp>
      <p:sp>
        <p:nvSpPr>
          <p:cNvPr id="145" name="Овал 144"/>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12</a:t>
            </a:r>
            <a:endParaRPr lang="ru-RU" sz="2400" b="1" dirty="0"/>
          </a:p>
        </p:txBody>
      </p:sp>
      <p:sp>
        <p:nvSpPr>
          <p:cNvPr id="146" name="Овал 145"/>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13</a:t>
            </a:r>
            <a:endParaRPr lang="ru-RU" sz="2400" b="1" dirty="0"/>
          </a:p>
        </p:txBody>
      </p:sp>
      <p:sp>
        <p:nvSpPr>
          <p:cNvPr id="147" name="Овал 146"/>
          <p:cNvSpPr>
            <a:spLocks/>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14</a:t>
            </a:r>
            <a:endParaRPr lang="ru-RU" sz="2400" b="1" dirty="0"/>
          </a:p>
        </p:txBody>
      </p:sp>
      <p:sp>
        <p:nvSpPr>
          <p:cNvPr id="148" name="Овал 147"/>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15</a:t>
            </a:r>
            <a:endParaRPr lang="ru-RU" sz="2400" b="1" dirty="0"/>
          </a:p>
        </p:txBody>
      </p:sp>
      <p:sp>
        <p:nvSpPr>
          <p:cNvPr id="149" name="Овал 148"/>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16</a:t>
            </a:r>
            <a:endParaRPr lang="ru-RU" sz="2400" b="1" dirty="0"/>
          </a:p>
        </p:txBody>
      </p:sp>
      <p:sp>
        <p:nvSpPr>
          <p:cNvPr id="150" name="Овал 149"/>
          <p:cNvSpPr>
            <a:spLocks/>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17</a:t>
            </a:r>
            <a:endParaRPr lang="ru-RU" sz="2400" b="1" dirty="0"/>
          </a:p>
        </p:txBody>
      </p:sp>
      <p:sp>
        <p:nvSpPr>
          <p:cNvPr id="151" name="Овал 150"/>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18</a:t>
            </a:r>
            <a:endParaRPr lang="ru-RU" sz="2400" b="1" dirty="0"/>
          </a:p>
        </p:txBody>
      </p:sp>
      <p:sp>
        <p:nvSpPr>
          <p:cNvPr id="152" name="Овал 151"/>
          <p:cNvSpPr>
            <a:spLocks/>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19</a:t>
            </a:r>
            <a:endParaRPr lang="ru-RU" sz="2400" b="1" dirty="0"/>
          </a:p>
        </p:txBody>
      </p:sp>
      <p:sp>
        <p:nvSpPr>
          <p:cNvPr id="153" name="Овал 152"/>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a:t>
            </a:r>
            <a:endParaRPr lang="ru-RU" sz="2400" b="1" dirty="0"/>
          </a:p>
        </p:txBody>
      </p:sp>
      <p:sp>
        <p:nvSpPr>
          <p:cNvPr id="154" name="Овал 153"/>
          <p:cNvSpPr>
            <a:spLocks/>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21</a:t>
            </a:r>
            <a:endParaRPr lang="ru-RU" sz="2400" b="1" dirty="0"/>
          </a:p>
        </p:txBody>
      </p:sp>
      <p:sp>
        <p:nvSpPr>
          <p:cNvPr id="155" name="Овал 154"/>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22</a:t>
            </a:r>
            <a:endParaRPr lang="ru-RU" sz="2400" b="1" dirty="0"/>
          </a:p>
        </p:txBody>
      </p:sp>
      <p:sp>
        <p:nvSpPr>
          <p:cNvPr id="156" name="Овал 155"/>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23</a:t>
            </a:r>
            <a:endParaRPr lang="ru-RU" sz="2400" b="1" dirty="0"/>
          </a:p>
        </p:txBody>
      </p:sp>
      <p:sp>
        <p:nvSpPr>
          <p:cNvPr id="157" name="Овал 156"/>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24</a:t>
            </a:r>
            <a:endParaRPr lang="ru-RU" sz="2400" b="1" dirty="0"/>
          </a:p>
        </p:txBody>
      </p:sp>
      <p:sp>
        <p:nvSpPr>
          <p:cNvPr id="158" name="Овал 157"/>
          <p:cNvSpPr/>
          <p:nvPr/>
        </p:nvSpPr>
        <p:spPr>
          <a:xfrm>
            <a:off x="7236000" y="6048000"/>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25</a:t>
            </a:r>
            <a:endParaRPr lang="ru-RU" sz="2400" b="1" dirty="0"/>
          </a:p>
        </p:txBody>
      </p:sp>
      <p:sp>
        <p:nvSpPr>
          <p:cNvPr id="159" name="Прямоугольник 158"/>
          <p:cNvSpPr/>
          <p:nvPr/>
        </p:nvSpPr>
        <p:spPr>
          <a:xfrm>
            <a:off x="8075436" y="5294879"/>
            <a:ext cx="1736597" cy="633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КОМАНДА5</a:t>
            </a:r>
          </a:p>
        </p:txBody>
      </p:sp>
      <p:sp>
        <p:nvSpPr>
          <p:cNvPr id="181" name="Овал 180"/>
          <p:cNvSpPr>
            <a:spLocks/>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2" name="Овал 181"/>
          <p:cNvSpPr>
            <a:spLocks/>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endParaRPr lang="ru-RU" sz="2400" b="1" dirty="0"/>
          </a:p>
        </p:txBody>
      </p:sp>
      <p:sp>
        <p:nvSpPr>
          <p:cNvPr id="183" name="Овал 182"/>
          <p:cNvSpPr>
            <a:spLocks/>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endParaRPr lang="ru-RU" sz="2400" b="1" dirty="0"/>
          </a:p>
        </p:txBody>
      </p:sp>
      <p:sp>
        <p:nvSpPr>
          <p:cNvPr id="184" name="Овал 183"/>
          <p:cNvSpPr>
            <a:spLocks/>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endParaRPr lang="ru-RU" sz="2400" b="1" dirty="0"/>
          </a:p>
        </p:txBody>
      </p:sp>
      <p:sp>
        <p:nvSpPr>
          <p:cNvPr id="185" name="Овал 184"/>
          <p:cNvSpPr>
            <a:spLocks/>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4</a:t>
            </a:r>
            <a:endParaRPr lang="ru-RU" sz="2400" b="1" dirty="0"/>
          </a:p>
        </p:txBody>
      </p:sp>
      <p:sp>
        <p:nvSpPr>
          <p:cNvPr id="186" name="Овал 185"/>
          <p:cNvSpPr>
            <a:spLocks/>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a:t>
            </a:r>
            <a:endParaRPr lang="ru-RU" sz="2400" b="1" dirty="0"/>
          </a:p>
        </p:txBody>
      </p:sp>
      <p:sp>
        <p:nvSpPr>
          <p:cNvPr id="187" name="Овал 186"/>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a:t>
            </a:r>
            <a:endParaRPr lang="ru-RU" sz="2400" b="1" dirty="0"/>
          </a:p>
        </p:txBody>
      </p:sp>
      <p:sp>
        <p:nvSpPr>
          <p:cNvPr id="188" name="Овал 187"/>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7</a:t>
            </a:r>
            <a:endParaRPr lang="ru-RU" sz="2400" b="1" dirty="0"/>
          </a:p>
        </p:txBody>
      </p:sp>
      <p:sp>
        <p:nvSpPr>
          <p:cNvPr id="189" name="Овал 188"/>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8</a:t>
            </a:r>
            <a:endParaRPr lang="ru-RU" sz="2400" b="1" dirty="0"/>
          </a:p>
        </p:txBody>
      </p:sp>
      <p:sp>
        <p:nvSpPr>
          <p:cNvPr id="190" name="Овал 189"/>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9</a:t>
            </a:r>
            <a:endParaRPr lang="ru-RU" sz="2400" b="1" dirty="0"/>
          </a:p>
        </p:txBody>
      </p:sp>
      <p:sp>
        <p:nvSpPr>
          <p:cNvPr id="191" name="Овал 190"/>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10</a:t>
            </a:r>
            <a:endParaRPr lang="ru-RU" sz="2400" b="1" dirty="0"/>
          </a:p>
        </p:txBody>
      </p:sp>
      <p:sp>
        <p:nvSpPr>
          <p:cNvPr id="192" name="Овал 191"/>
          <p:cNvSpPr>
            <a:spLocks/>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11</a:t>
            </a:r>
            <a:endParaRPr lang="ru-RU" sz="2400" b="1" dirty="0"/>
          </a:p>
        </p:txBody>
      </p:sp>
      <p:sp>
        <p:nvSpPr>
          <p:cNvPr id="193" name="Овал 192"/>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12</a:t>
            </a:r>
            <a:endParaRPr lang="ru-RU" sz="2400" b="1" dirty="0"/>
          </a:p>
        </p:txBody>
      </p:sp>
      <p:sp>
        <p:nvSpPr>
          <p:cNvPr id="194" name="Овал 193"/>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13</a:t>
            </a:r>
            <a:endParaRPr lang="ru-RU" sz="2400" b="1" dirty="0"/>
          </a:p>
        </p:txBody>
      </p:sp>
      <p:sp>
        <p:nvSpPr>
          <p:cNvPr id="195" name="Овал 194"/>
          <p:cNvSpPr>
            <a:spLocks/>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14</a:t>
            </a:r>
            <a:endParaRPr lang="ru-RU" sz="2400" b="1" dirty="0"/>
          </a:p>
        </p:txBody>
      </p:sp>
      <p:sp>
        <p:nvSpPr>
          <p:cNvPr id="196" name="Овал 195"/>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15</a:t>
            </a:r>
            <a:endParaRPr lang="ru-RU" sz="2400" b="1" dirty="0"/>
          </a:p>
        </p:txBody>
      </p:sp>
      <p:sp>
        <p:nvSpPr>
          <p:cNvPr id="197" name="Овал 196"/>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16</a:t>
            </a:r>
            <a:endParaRPr lang="ru-RU" sz="2400" b="1" dirty="0"/>
          </a:p>
        </p:txBody>
      </p:sp>
      <p:sp>
        <p:nvSpPr>
          <p:cNvPr id="198" name="Овал 197"/>
          <p:cNvSpPr>
            <a:spLocks/>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17</a:t>
            </a:r>
            <a:endParaRPr lang="ru-RU" sz="2400" b="1" dirty="0"/>
          </a:p>
        </p:txBody>
      </p:sp>
      <p:sp>
        <p:nvSpPr>
          <p:cNvPr id="199" name="Овал 198"/>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18</a:t>
            </a:r>
            <a:endParaRPr lang="ru-RU" sz="2400" b="1" dirty="0"/>
          </a:p>
        </p:txBody>
      </p:sp>
      <p:sp>
        <p:nvSpPr>
          <p:cNvPr id="200" name="Овал 199"/>
          <p:cNvSpPr>
            <a:spLocks/>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19</a:t>
            </a:r>
            <a:endParaRPr lang="ru-RU" sz="2400" b="1" dirty="0"/>
          </a:p>
        </p:txBody>
      </p:sp>
      <p:sp>
        <p:nvSpPr>
          <p:cNvPr id="201" name="Овал 200"/>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a:t>
            </a:r>
            <a:endParaRPr lang="ru-RU" sz="2400" b="1" dirty="0"/>
          </a:p>
        </p:txBody>
      </p:sp>
      <p:sp>
        <p:nvSpPr>
          <p:cNvPr id="202" name="Овал 201"/>
          <p:cNvSpPr>
            <a:spLocks/>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21</a:t>
            </a:r>
            <a:endParaRPr lang="ru-RU" sz="2400" b="1" dirty="0"/>
          </a:p>
        </p:txBody>
      </p:sp>
      <p:sp>
        <p:nvSpPr>
          <p:cNvPr id="203" name="Овал 202"/>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22</a:t>
            </a:r>
            <a:endParaRPr lang="ru-RU" sz="2400" b="1" dirty="0"/>
          </a:p>
        </p:txBody>
      </p:sp>
      <p:sp>
        <p:nvSpPr>
          <p:cNvPr id="204" name="Овал 203"/>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23</a:t>
            </a:r>
            <a:endParaRPr lang="ru-RU" sz="2400" b="1" dirty="0"/>
          </a:p>
        </p:txBody>
      </p:sp>
      <p:sp>
        <p:nvSpPr>
          <p:cNvPr id="205" name="Овал 204"/>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24</a:t>
            </a:r>
            <a:endParaRPr lang="ru-RU" sz="2400" b="1" dirty="0"/>
          </a:p>
        </p:txBody>
      </p:sp>
      <p:sp>
        <p:nvSpPr>
          <p:cNvPr id="206" name="Овал 205"/>
          <p:cNvSpPr/>
          <p:nvPr/>
        </p:nvSpPr>
        <p:spPr>
          <a:xfrm>
            <a:off x="9146862" y="6047999"/>
            <a:ext cx="760782" cy="7126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25</a:t>
            </a:r>
            <a:endParaRPr lang="ru-RU" sz="2400" b="1" dirty="0"/>
          </a:p>
        </p:txBody>
      </p:sp>
      <p:pic>
        <p:nvPicPr>
          <p:cNvPr id="4" name="Рисунок 3">
            <a:extLst>
              <a:ext uri="{FF2B5EF4-FFF2-40B4-BE49-F238E27FC236}">
                <a16:creationId xmlns:a16="http://schemas.microsoft.com/office/drawing/2014/main" id="{F7F3038E-3CE8-7C12-3EAF-F5C69499EFEA}"/>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438759" y="0"/>
            <a:ext cx="1753241" cy="6858000"/>
          </a:xfrm>
          <a:prstGeom prst="rect">
            <a:avLst/>
          </a:prstGeom>
          <a:effectLst>
            <a:softEdge rad="127000"/>
          </a:effectLst>
        </p:spPr>
      </p:pic>
    </p:spTree>
    <p:extLst>
      <p:ext uri="{BB962C8B-B14F-4D97-AF65-F5344CB8AC3E}">
        <p14:creationId xmlns:p14="http://schemas.microsoft.com/office/powerpoint/2010/main" val="8825657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C0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C0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C00000"/>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6"/>
                                        </p:tgtEl>
                                        <p:attrNameLst>
                                          <p:attrName>fillcolor</p:attrName>
                                        </p:attrNameLst>
                                      </p:cBhvr>
                                      <p:to>
                                        <a:srgbClr val="C00000"/>
                                      </p:to>
                                    </p:animClr>
                                    <p:set>
                                      <p:cBhvr>
                                        <p:cTn id="35" dur="2000" fill="hold"/>
                                        <p:tgtEl>
                                          <p:spTgt spid="16"/>
                                        </p:tgtEl>
                                        <p:attrNameLst>
                                          <p:attrName>fill.type</p:attrName>
                                        </p:attrNameLst>
                                      </p:cBhvr>
                                      <p:to>
                                        <p:strVal val="solid"/>
                                      </p:to>
                                    </p:set>
                                    <p:set>
                                      <p:cBhvr>
                                        <p:cTn id="36"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20"/>
                                        </p:tgtEl>
                                        <p:attrNameLst>
                                          <p:attrName>fillcolor</p:attrName>
                                        </p:attrNameLst>
                                      </p:cBhvr>
                                      <p:to>
                                        <a:srgbClr val="C00000"/>
                                      </p:to>
                                    </p:animClr>
                                    <p:set>
                                      <p:cBhvr>
                                        <p:cTn id="42" dur="2000" fill="hold"/>
                                        <p:tgtEl>
                                          <p:spTgt spid="20"/>
                                        </p:tgtEl>
                                        <p:attrNameLst>
                                          <p:attrName>fill.type</p:attrName>
                                        </p:attrNameLst>
                                      </p:cBhvr>
                                      <p:to>
                                        <p:strVal val="solid"/>
                                      </p:to>
                                    </p:set>
                                    <p:set>
                                      <p:cBhvr>
                                        <p:cTn id="43"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21"/>
                                        </p:tgtEl>
                                        <p:attrNameLst>
                                          <p:attrName>fillcolor</p:attrName>
                                        </p:attrNameLst>
                                      </p:cBhvr>
                                      <p:to>
                                        <a:srgbClr val="C00000"/>
                                      </p:to>
                                    </p:animClr>
                                    <p:set>
                                      <p:cBhvr>
                                        <p:cTn id="49" dur="2000" fill="hold"/>
                                        <p:tgtEl>
                                          <p:spTgt spid="21"/>
                                        </p:tgtEl>
                                        <p:attrNameLst>
                                          <p:attrName>fill.type</p:attrName>
                                        </p:attrNameLst>
                                      </p:cBhvr>
                                      <p:to>
                                        <p:strVal val="solid"/>
                                      </p:to>
                                    </p:set>
                                    <p:set>
                                      <p:cBhvr>
                                        <p:cTn id="50"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22"/>
                                        </p:tgtEl>
                                        <p:attrNameLst>
                                          <p:attrName>fillcolor</p:attrName>
                                        </p:attrNameLst>
                                      </p:cBhvr>
                                      <p:to>
                                        <a:srgbClr val="C00000"/>
                                      </p:to>
                                    </p:animClr>
                                    <p:set>
                                      <p:cBhvr>
                                        <p:cTn id="56" dur="2000" fill="hold"/>
                                        <p:tgtEl>
                                          <p:spTgt spid="22"/>
                                        </p:tgtEl>
                                        <p:attrNameLst>
                                          <p:attrName>fill.type</p:attrName>
                                        </p:attrNameLst>
                                      </p:cBhvr>
                                      <p:to>
                                        <p:strVal val="solid"/>
                                      </p:to>
                                    </p:set>
                                    <p:set>
                                      <p:cBhvr>
                                        <p:cTn id="57"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23"/>
                                        </p:tgtEl>
                                        <p:attrNameLst>
                                          <p:attrName>fillcolor</p:attrName>
                                        </p:attrNameLst>
                                      </p:cBhvr>
                                      <p:to>
                                        <a:srgbClr val="C00000"/>
                                      </p:to>
                                    </p:animClr>
                                    <p:set>
                                      <p:cBhvr>
                                        <p:cTn id="63" dur="2000" fill="hold"/>
                                        <p:tgtEl>
                                          <p:spTgt spid="23"/>
                                        </p:tgtEl>
                                        <p:attrNameLst>
                                          <p:attrName>fill.type</p:attrName>
                                        </p:attrNameLst>
                                      </p:cBhvr>
                                      <p:to>
                                        <p:strVal val="solid"/>
                                      </p:to>
                                    </p:set>
                                    <p:set>
                                      <p:cBhvr>
                                        <p:cTn id="64" dur="20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000" fill="hold"/>
                                        <p:tgtEl>
                                          <p:spTgt spid="24"/>
                                        </p:tgtEl>
                                        <p:attrNameLst>
                                          <p:attrName>fillcolor</p:attrName>
                                        </p:attrNameLst>
                                      </p:cBhvr>
                                      <p:to>
                                        <a:srgbClr val="C00000"/>
                                      </p:to>
                                    </p:animClr>
                                    <p:set>
                                      <p:cBhvr>
                                        <p:cTn id="70" dur="2000" fill="hold"/>
                                        <p:tgtEl>
                                          <p:spTgt spid="24"/>
                                        </p:tgtEl>
                                        <p:attrNameLst>
                                          <p:attrName>fill.type</p:attrName>
                                        </p:attrNameLst>
                                      </p:cBhvr>
                                      <p:to>
                                        <p:strVal val="solid"/>
                                      </p:to>
                                    </p:set>
                                    <p:set>
                                      <p:cBhvr>
                                        <p:cTn id="71"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27"/>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2000" fill="hold"/>
                                        <p:tgtEl>
                                          <p:spTgt spid="27"/>
                                        </p:tgtEl>
                                        <p:attrNameLst>
                                          <p:attrName>fillcolor</p:attrName>
                                        </p:attrNameLst>
                                      </p:cBhvr>
                                      <p:to>
                                        <a:srgbClr val="C00000"/>
                                      </p:to>
                                    </p:animClr>
                                    <p:set>
                                      <p:cBhvr>
                                        <p:cTn id="77" dur="2000" fill="hold"/>
                                        <p:tgtEl>
                                          <p:spTgt spid="27"/>
                                        </p:tgtEl>
                                        <p:attrNameLst>
                                          <p:attrName>fill.type</p:attrName>
                                        </p:attrNameLst>
                                      </p:cBhvr>
                                      <p:to>
                                        <p:strVal val="solid"/>
                                      </p:to>
                                    </p:set>
                                    <p:set>
                                      <p:cBhvr>
                                        <p:cTn id="78"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79" restart="whenNotActive" fill="hold" evtFilter="cancelBubble" nodeType="interactiveSeq">
                <p:stCondLst>
                  <p:cond evt="onClick" delay="0">
                    <p:tgtEl>
                      <p:spTgt spid="28"/>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000" fill="hold"/>
                                        <p:tgtEl>
                                          <p:spTgt spid="28"/>
                                        </p:tgtEl>
                                        <p:attrNameLst>
                                          <p:attrName>fillcolor</p:attrName>
                                        </p:attrNameLst>
                                      </p:cBhvr>
                                      <p:to>
                                        <a:srgbClr val="C00000"/>
                                      </p:to>
                                    </p:animClr>
                                    <p:set>
                                      <p:cBhvr>
                                        <p:cTn id="84" dur="2000" fill="hold"/>
                                        <p:tgtEl>
                                          <p:spTgt spid="28"/>
                                        </p:tgtEl>
                                        <p:attrNameLst>
                                          <p:attrName>fill.type</p:attrName>
                                        </p:attrNameLst>
                                      </p:cBhvr>
                                      <p:to>
                                        <p:strVal val="solid"/>
                                      </p:to>
                                    </p:set>
                                    <p:set>
                                      <p:cBhvr>
                                        <p:cTn id="85" dur="20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86" restart="whenNotActive" fill="hold" evtFilter="cancelBubble" nodeType="interactiveSeq">
                <p:stCondLst>
                  <p:cond evt="onClick" delay="0">
                    <p:tgtEl>
                      <p:spTgt spid="29"/>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2000" fill="hold"/>
                                        <p:tgtEl>
                                          <p:spTgt spid="29"/>
                                        </p:tgtEl>
                                        <p:attrNameLst>
                                          <p:attrName>fillcolor</p:attrName>
                                        </p:attrNameLst>
                                      </p:cBhvr>
                                      <p:to>
                                        <a:srgbClr val="C00000"/>
                                      </p:to>
                                    </p:animClr>
                                    <p:set>
                                      <p:cBhvr>
                                        <p:cTn id="91" dur="2000" fill="hold"/>
                                        <p:tgtEl>
                                          <p:spTgt spid="29"/>
                                        </p:tgtEl>
                                        <p:attrNameLst>
                                          <p:attrName>fill.type</p:attrName>
                                        </p:attrNameLst>
                                      </p:cBhvr>
                                      <p:to>
                                        <p:strVal val="solid"/>
                                      </p:to>
                                    </p:set>
                                    <p:set>
                                      <p:cBhvr>
                                        <p:cTn id="92" dur="2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93" restart="whenNotActive" fill="hold" evtFilter="cancelBubble" nodeType="interactiveSeq">
                <p:stCondLst>
                  <p:cond evt="onClick" delay="0">
                    <p:tgtEl>
                      <p:spTgt spid="30"/>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000" fill="hold"/>
                                        <p:tgtEl>
                                          <p:spTgt spid="30"/>
                                        </p:tgtEl>
                                        <p:attrNameLst>
                                          <p:attrName>fillcolor</p:attrName>
                                        </p:attrNameLst>
                                      </p:cBhvr>
                                      <p:to>
                                        <a:srgbClr val="C00000"/>
                                      </p:to>
                                    </p:animClr>
                                    <p:set>
                                      <p:cBhvr>
                                        <p:cTn id="98" dur="2000" fill="hold"/>
                                        <p:tgtEl>
                                          <p:spTgt spid="30"/>
                                        </p:tgtEl>
                                        <p:attrNameLst>
                                          <p:attrName>fill.type</p:attrName>
                                        </p:attrNameLst>
                                      </p:cBhvr>
                                      <p:to>
                                        <p:strVal val="solid"/>
                                      </p:to>
                                    </p:set>
                                    <p:set>
                                      <p:cBhvr>
                                        <p:cTn id="99" dur="2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100" restart="whenNotActive" fill="hold" evtFilter="cancelBubble" nodeType="interactiveSeq">
                <p:stCondLst>
                  <p:cond evt="onClick" delay="0">
                    <p:tgtEl>
                      <p:spTgt spid="31"/>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clickEffect">
                                  <p:stCondLst>
                                    <p:cond delay="0"/>
                                  </p:stCondLst>
                                  <p:childTnLst>
                                    <p:animClr clrSpc="rgb" dir="cw">
                                      <p:cBhvr>
                                        <p:cTn id="104" dur="2000" fill="hold"/>
                                        <p:tgtEl>
                                          <p:spTgt spid="31"/>
                                        </p:tgtEl>
                                        <p:attrNameLst>
                                          <p:attrName>fillcolor</p:attrName>
                                        </p:attrNameLst>
                                      </p:cBhvr>
                                      <p:to>
                                        <a:srgbClr val="C00000"/>
                                      </p:to>
                                    </p:animClr>
                                    <p:set>
                                      <p:cBhvr>
                                        <p:cTn id="105" dur="2000" fill="hold"/>
                                        <p:tgtEl>
                                          <p:spTgt spid="31"/>
                                        </p:tgtEl>
                                        <p:attrNameLst>
                                          <p:attrName>fill.type</p:attrName>
                                        </p:attrNameLst>
                                      </p:cBhvr>
                                      <p:to>
                                        <p:strVal val="solid"/>
                                      </p:to>
                                    </p:set>
                                    <p:set>
                                      <p:cBhvr>
                                        <p:cTn id="106"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107" restart="whenNotActive" fill="hold" evtFilter="cancelBubble" nodeType="interactiveSeq">
                <p:stCondLst>
                  <p:cond evt="onClick" delay="0">
                    <p:tgtEl>
                      <p:spTgt spid="34"/>
                    </p:tgtEl>
                  </p:cond>
                </p:stCondLst>
                <p:endSync evt="end" delay="0">
                  <p:rtn val="all"/>
                </p:endSync>
                <p:childTnLst>
                  <p:par>
                    <p:cTn id="108" fill="hold">
                      <p:stCondLst>
                        <p:cond delay="0"/>
                      </p:stCondLst>
                      <p:childTnLst>
                        <p:par>
                          <p:cTn id="109" fill="hold">
                            <p:stCondLst>
                              <p:cond delay="0"/>
                            </p:stCondLst>
                            <p:childTnLst>
                              <p:par>
                                <p:cTn id="110" presetID="1" presetClass="emph" presetSubtype="2" fill="hold" nodeType="clickEffect">
                                  <p:stCondLst>
                                    <p:cond delay="0"/>
                                  </p:stCondLst>
                                  <p:childTnLst>
                                    <p:animClr clrSpc="rgb" dir="cw">
                                      <p:cBhvr>
                                        <p:cTn id="111" dur="2000" fill="hold"/>
                                        <p:tgtEl>
                                          <p:spTgt spid="34"/>
                                        </p:tgtEl>
                                        <p:attrNameLst>
                                          <p:attrName>fillcolor</p:attrName>
                                        </p:attrNameLst>
                                      </p:cBhvr>
                                      <p:to>
                                        <a:srgbClr val="C00000"/>
                                      </p:to>
                                    </p:animClr>
                                    <p:set>
                                      <p:cBhvr>
                                        <p:cTn id="112" dur="2000" fill="hold"/>
                                        <p:tgtEl>
                                          <p:spTgt spid="34"/>
                                        </p:tgtEl>
                                        <p:attrNameLst>
                                          <p:attrName>fill.type</p:attrName>
                                        </p:attrNameLst>
                                      </p:cBhvr>
                                      <p:to>
                                        <p:strVal val="solid"/>
                                      </p:to>
                                    </p:set>
                                    <p:set>
                                      <p:cBhvr>
                                        <p:cTn id="113" dur="20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114" restart="whenNotActive" fill="hold" evtFilter="cancelBubble" nodeType="interactiveSeq">
                <p:stCondLst>
                  <p:cond evt="onClick" delay="0">
                    <p:tgtEl>
                      <p:spTgt spid="35"/>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dir="cw">
                                      <p:cBhvr>
                                        <p:cTn id="118" dur="2000" fill="hold"/>
                                        <p:tgtEl>
                                          <p:spTgt spid="35"/>
                                        </p:tgtEl>
                                        <p:attrNameLst>
                                          <p:attrName>fillcolor</p:attrName>
                                        </p:attrNameLst>
                                      </p:cBhvr>
                                      <p:to>
                                        <a:srgbClr val="C00000"/>
                                      </p:to>
                                    </p:animClr>
                                    <p:set>
                                      <p:cBhvr>
                                        <p:cTn id="119" dur="2000" fill="hold"/>
                                        <p:tgtEl>
                                          <p:spTgt spid="35"/>
                                        </p:tgtEl>
                                        <p:attrNameLst>
                                          <p:attrName>fill.type</p:attrName>
                                        </p:attrNameLst>
                                      </p:cBhvr>
                                      <p:to>
                                        <p:strVal val="solid"/>
                                      </p:to>
                                    </p:set>
                                    <p:set>
                                      <p:cBhvr>
                                        <p:cTn id="120" dur="20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21" restart="whenNotActive" fill="hold" evtFilter="cancelBubble" nodeType="interactiveSeq">
                <p:stCondLst>
                  <p:cond evt="onClick" delay="0">
                    <p:tgtEl>
                      <p:spTgt spid="36"/>
                    </p:tgtEl>
                  </p:cond>
                </p:stCondLst>
                <p:endSync evt="end" delay="0">
                  <p:rtn val="all"/>
                </p:endSync>
                <p:childTnLst>
                  <p:par>
                    <p:cTn id="122" fill="hold">
                      <p:stCondLst>
                        <p:cond delay="0"/>
                      </p:stCondLst>
                      <p:childTnLst>
                        <p:par>
                          <p:cTn id="123" fill="hold">
                            <p:stCondLst>
                              <p:cond delay="0"/>
                            </p:stCondLst>
                            <p:childTnLst>
                              <p:par>
                                <p:cTn id="124" presetID="1" presetClass="emph" presetSubtype="2" fill="hold" nodeType="clickEffect">
                                  <p:stCondLst>
                                    <p:cond delay="0"/>
                                  </p:stCondLst>
                                  <p:childTnLst>
                                    <p:animClr clrSpc="rgb" dir="cw">
                                      <p:cBhvr>
                                        <p:cTn id="125" dur="2000" fill="hold"/>
                                        <p:tgtEl>
                                          <p:spTgt spid="36"/>
                                        </p:tgtEl>
                                        <p:attrNameLst>
                                          <p:attrName>fillcolor</p:attrName>
                                        </p:attrNameLst>
                                      </p:cBhvr>
                                      <p:to>
                                        <a:srgbClr val="C00000"/>
                                      </p:to>
                                    </p:animClr>
                                    <p:set>
                                      <p:cBhvr>
                                        <p:cTn id="126" dur="2000" fill="hold"/>
                                        <p:tgtEl>
                                          <p:spTgt spid="36"/>
                                        </p:tgtEl>
                                        <p:attrNameLst>
                                          <p:attrName>fill.type</p:attrName>
                                        </p:attrNameLst>
                                      </p:cBhvr>
                                      <p:to>
                                        <p:strVal val="solid"/>
                                      </p:to>
                                    </p:set>
                                    <p:set>
                                      <p:cBhvr>
                                        <p:cTn id="127" dur="20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28" restart="whenNotActive" fill="hold" evtFilter="cancelBubble" nodeType="interactiveSeq">
                <p:stCondLst>
                  <p:cond evt="onClick" delay="0">
                    <p:tgtEl>
                      <p:spTgt spid="37"/>
                    </p:tgtEl>
                  </p:cond>
                </p:stCondLst>
                <p:endSync evt="end" delay="0">
                  <p:rtn val="all"/>
                </p:endSync>
                <p:childTnLst>
                  <p:par>
                    <p:cTn id="129" fill="hold">
                      <p:stCondLst>
                        <p:cond delay="0"/>
                      </p:stCondLst>
                      <p:childTnLst>
                        <p:par>
                          <p:cTn id="130" fill="hold">
                            <p:stCondLst>
                              <p:cond delay="0"/>
                            </p:stCondLst>
                            <p:childTnLst>
                              <p:par>
                                <p:cTn id="131" presetID="1" presetClass="emph" presetSubtype="2" fill="hold" nodeType="clickEffect">
                                  <p:stCondLst>
                                    <p:cond delay="0"/>
                                  </p:stCondLst>
                                  <p:childTnLst>
                                    <p:animClr clrSpc="rgb" dir="cw">
                                      <p:cBhvr>
                                        <p:cTn id="132" dur="2000" fill="hold"/>
                                        <p:tgtEl>
                                          <p:spTgt spid="37"/>
                                        </p:tgtEl>
                                        <p:attrNameLst>
                                          <p:attrName>fillcolor</p:attrName>
                                        </p:attrNameLst>
                                      </p:cBhvr>
                                      <p:to>
                                        <a:srgbClr val="C00000"/>
                                      </p:to>
                                    </p:animClr>
                                    <p:set>
                                      <p:cBhvr>
                                        <p:cTn id="133" dur="2000" fill="hold"/>
                                        <p:tgtEl>
                                          <p:spTgt spid="37"/>
                                        </p:tgtEl>
                                        <p:attrNameLst>
                                          <p:attrName>fill.type</p:attrName>
                                        </p:attrNameLst>
                                      </p:cBhvr>
                                      <p:to>
                                        <p:strVal val="solid"/>
                                      </p:to>
                                    </p:set>
                                    <p:set>
                                      <p:cBhvr>
                                        <p:cTn id="134" dur="20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135" restart="whenNotActive" fill="hold" evtFilter="cancelBubble" nodeType="interactiveSeq">
                <p:stCondLst>
                  <p:cond evt="onClick" delay="0">
                    <p:tgtEl>
                      <p:spTgt spid="38"/>
                    </p:tgtEl>
                  </p:cond>
                </p:stCondLst>
                <p:endSync evt="end" delay="0">
                  <p:rtn val="all"/>
                </p:endSync>
                <p:childTnLst>
                  <p:par>
                    <p:cTn id="136" fill="hold">
                      <p:stCondLst>
                        <p:cond delay="0"/>
                      </p:stCondLst>
                      <p:childTnLst>
                        <p:par>
                          <p:cTn id="137" fill="hold">
                            <p:stCondLst>
                              <p:cond delay="0"/>
                            </p:stCondLst>
                            <p:childTnLst>
                              <p:par>
                                <p:cTn id="138" presetID="1" presetClass="emph" presetSubtype="2" fill="hold" nodeType="clickEffect">
                                  <p:stCondLst>
                                    <p:cond delay="0"/>
                                  </p:stCondLst>
                                  <p:childTnLst>
                                    <p:animClr clrSpc="rgb" dir="cw">
                                      <p:cBhvr>
                                        <p:cTn id="139" dur="2000" fill="hold"/>
                                        <p:tgtEl>
                                          <p:spTgt spid="38"/>
                                        </p:tgtEl>
                                        <p:attrNameLst>
                                          <p:attrName>fillcolor</p:attrName>
                                        </p:attrNameLst>
                                      </p:cBhvr>
                                      <p:to>
                                        <a:srgbClr val="C00000"/>
                                      </p:to>
                                    </p:animClr>
                                    <p:set>
                                      <p:cBhvr>
                                        <p:cTn id="140" dur="2000" fill="hold"/>
                                        <p:tgtEl>
                                          <p:spTgt spid="38"/>
                                        </p:tgtEl>
                                        <p:attrNameLst>
                                          <p:attrName>fill.type</p:attrName>
                                        </p:attrNameLst>
                                      </p:cBhvr>
                                      <p:to>
                                        <p:strVal val="solid"/>
                                      </p:to>
                                    </p:set>
                                    <p:set>
                                      <p:cBhvr>
                                        <p:cTn id="141" dur="20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42" restart="whenNotActive" fill="hold" evtFilter="cancelBubble" nodeType="interactiveSeq">
                <p:stCondLst>
                  <p:cond evt="onClick" delay="0">
                    <p:tgtEl>
                      <p:spTgt spid="48"/>
                    </p:tgtEl>
                  </p:cond>
                </p:stCondLst>
                <p:endSync evt="end" delay="0">
                  <p:rtn val="all"/>
                </p:endSync>
                <p:childTnLst>
                  <p:par>
                    <p:cTn id="143" fill="hold">
                      <p:stCondLst>
                        <p:cond delay="0"/>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wipe(left)">
                                      <p:cBhvr>
                                        <p:cTn id="147" dur="500"/>
                                        <p:tgtEl>
                                          <p:spTgt spid="51"/>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52"/>
                                        </p:tgtEl>
                                        <p:attrNameLst>
                                          <p:attrName>style.visibility</p:attrName>
                                        </p:attrNameLst>
                                      </p:cBhvr>
                                      <p:to>
                                        <p:strVal val="visible"/>
                                      </p:to>
                                    </p:set>
                                    <p:animEffect transition="in" filter="wipe(left)">
                                      <p:cBhvr>
                                        <p:cTn id="152" dur="500"/>
                                        <p:tgtEl>
                                          <p:spTgt spid="52"/>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53"/>
                                        </p:tgtEl>
                                        <p:attrNameLst>
                                          <p:attrName>style.visibility</p:attrName>
                                        </p:attrNameLst>
                                      </p:cBhvr>
                                      <p:to>
                                        <p:strVal val="visible"/>
                                      </p:to>
                                    </p:set>
                                    <p:animEffect transition="in" filter="wipe(left)">
                                      <p:cBhvr>
                                        <p:cTn id="157" dur="500"/>
                                        <p:tgtEl>
                                          <p:spTgt spid="53"/>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wipe(left)">
                                      <p:cBhvr>
                                        <p:cTn id="162" dur="500"/>
                                        <p:tgtEl>
                                          <p:spTgt spid="54"/>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56"/>
                                        </p:tgtEl>
                                        <p:attrNameLst>
                                          <p:attrName>style.visibility</p:attrName>
                                        </p:attrNameLst>
                                      </p:cBhvr>
                                      <p:to>
                                        <p:strVal val="visible"/>
                                      </p:to>
                                    </p:set>
                                    <p:animEffect transition="in" filter="wipe(left)">
                                      <p:cBhvr>
                                        <p:cTn id="172" dur="500"/>
                                        <p:tgtEl>
                                          <p:spTgt spid="56"/>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57"/>
                                        </p:tgtEl>
                                        <p:attrNameLst>
                                          <p:attrName>style.visibility</p:attrName>
                                        </p:attrNameLst>
                                      </p:cBhvr>
                                      <p:to>
                                        <p:strVal val="visible"/>
                                      </p:to>
                                    </p:set>
                                    <p:animEffect transition="in" filter="wipe(left)">
                                      <p:cBhvr>
                                        <p:cTn id="177" dur="500"/>
                                        <p:tgtEl>
                                          <p:spTgt spid="57"/>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58"/>
                                        </p:tgtEl>
                                        <p:attrNameLst>
                                          <p:attrName>style.visibility</p:attrName>
                                        </p:attrNameLst>
                                      </p:cBhvr>
                                      <p:to>
                                        <p:strVal val="visible"/>
                                      </p:to>
                                    </p:set>
                                    <p:animEffect transition="in" filter="wipe(left)">
                                      <p:cBhvr>
                                        <p:cTn id="182" dur="500"/>
                                        <p:tgtEl>
                                          <p:spTgt spid="58"/>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59"/>
                                        </p:tgtEl>
                                        <p:attrNameLst>
                                          <p:attrName>style.visibility</p:attrName>
                                        </p:attrNameLst>
                                      </p:cBhvr>
                                      <p:to>
                                        <p:strVal val="visible"/>
                                      </p:to>
                                    </p:set>
                                    <p:animEffect transition="in" filter="wipe(left)">
                                      <p:cBhvr>
                                        <p:cTn id="187" dur="500"/>
                                        <p:tgtEl>
                                          <p:spTgt spid="59"/>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grpId="0" nodeType="clickEffect">
                                  <p:stCondLst>
                                    <p:cond delay="0"/>
                                  </p:stCondLst>
                                  <p:childTnLst>
                                    <p:set>
                                      <p:cBhvr>
                                        <p:cTn id="191" dur="1" fill="hold">
                                          <p:stCondLst>
                                            <p:cond delay="0"/>
                                          </p:stCondLst>
                                        </p:cTn>
                                        <p:tgtEl>
                                          <p:spTgt spid="60"/>
                                        </p:tgtEl>
                                        <p:attrNameLst>
                                          <p:attrName>style.visibility</p:attrName>
                                        </p:attrNameLst>
                                      </p:cBhvr>
                                      <p:to>
                                        <p:strVal val="visible"/>
                                      </p:to>
                                    </p:set>
                                    <p:animEffect transition="in" filter="wipe(left)">
                                      <p:cBhvr>
                                        <p:cTn id="192" dur="500"/>
                                        <p:tgtEl>
                                          <p:spTgt spid="60"/>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61"/>
                                        </p:tgtEl>
                                        <p:attrNameLst>
                                          <p:attrName>style.visibility</p:attrName>
                                        </p:attrNameLst>
                                      </p:cBhvr>
                                      <p:to>
                                        <p:strVal val="visible"/>
                                      </p:to>
                                    </p:set>
                                    <p:animEffect transition="in" filter="wipe(left)">
                                      <p:cBhvr>
                                        <p:cTn id="197" dur="500"/>
                                        <p:tgtEl>
                                          <p:spTgt spid="61"/>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62"/>
                                        </p:tgtEl>
                                        <p:attrNameLst>
                                          <p:attrName>style.visibility</p:attrName>
                                        </p:attrNameLst>
                                      </p:cBhvr>
                                      <p:to>
                                        <p:strVal val="visible"/>
                                      </p:to>
                                    </p:set>
                                    <p:animEffect transition="in" filter="wipe(left)">
                                      <p:cBhvr>
                                        <p:cTn id="202" dur="500"/>
                                        <p:tgtEl>
                                          <p:spTgt spid="62"/>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63"/>
                                        </p:tgtEl>
                                        <p:attrNameLst>
                                          <p:attrName>style.visibility</p:attrName>
                                        </p:attrNameLst>
                                      </p:cBhvr>
                                      <p:to>
                                        <p:strVal val="visible"/>
                                      </p:to>
                                    </p:set>
                                    <p:animEffect transition="in" filter="wipe(left)">
                                      <p:cBhvr>
                                        <p:cTn id="207" dur="500"/>
                                        <p:tgtEl>
                                          <p:spTgt spid="63"/>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grpId="0" nodeType="clickEffect">
                                  <p:stCondLst>
                                    <p:cond delay="0"/>
                                  </p:stCondLst>
                                  <p:childTnLst>
                                    <p:set>
                                      <p:cBhvr>
                                        <p:cTn id="211" dur="1" fill="hold">
                                          <p:stCondLst>
                                            <p:cond delay="0"/>
                                          </p:stCondLst>
                                        </p:cTn>
                                        <p:tgtEl>
                                          <p:spTgt spid="64"/>
                                        </p:tgtEl>
                                        <p:attrNameLst>
                                          <p:attrName>style.visibility</p:attrName>
                                        </p:attrNameLst>
                                      </p:cBhvr>
                                      <p:to>
                                        <p:strVal val="visible"/>
                                      </p:to>
                                    </p:set>
                                    <p:animEffect transition="in" filter="wipe(left)">
                                      <p:cBhvr>
                                        <p:cTn id="212" dur="500"/>
                                        <p:tgtEl>
                                          <p:spTgt spid="64"/>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65"/>
                                        </p:tgtEl>
                                        <p:attrNameLst>
                                          <p:attrName>style.visibility</p:attrName>
                                        </p:attrNameLst>
                                      </p:cBhvr>
                                      <p:to>
                                        <p:strVal val="visible"/>
                                      </p:to>
                                    </p:set>
                                    <p:animEffect transition="in" filter="wipe(left)">
                                      <p:cBhvr>
                                        <p:cTn id="217" dur="500"/>
                                        <p:tgtEl>
                                          <p:spTgt spid="65"/>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grpId="0" nodeType="clickEffect">
                                  <p:stCondLst>
                                    <p:cond delay="0"/>
                                  </p:stCondLst>
                                  <p:childTnLst>
                                    <p:set>
                                      <p:cBhvr>
                                        <p:cTn id="221" dur="1" fill="hold">
                                          <p:stCondLst>
                                            <p:cond delay="0"/>
                                          </p:stCondLst>
                                        </p:cTn>
                                        <p:tgtEl>
                                          <p:spTgt spid="66"/>
                                        </p:tgtEl>
                                        <p:attrNameLst>
                                          <p:attrName>style.visibility</p:attrName>
                                        </p:attrNameLst>
                                      </p:cBhvr>
                                      <p:to>
                                        <p:strVal val="visible"/>
                                      </p:to>
                                    </p:set>
                                    <p:animEffect transition="in" filter="wipe(left)">
                                      <p:cBhvr>
                                        <p:cTn id="222" dur="500"/>
                                        <p:tgtEl>
                                          <p:spTgt spid="66"/>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8" fill="hold" grpId="0" nodeType="clickEffect">
                                  <p:stCondLst>
                                    <p:cond delay="0"/>
                                  </p:stCondLst>
                                  <p:childTnLst>
                                    <p:set>
                                      <p:cBhvr>
                                        <p:cTn id="226" dur="1" fill="hold">
                                          <p:stCondLst>
                                            <p:cond delay="0"/>
                                          </p:stCondLst>
                                        </p:cTn>
                                        <p:tgtEl>
                                          <p:spTgt spid="67"/>
                                        </p:tgtEl>
                                        <p:attrNameLst>
                                          <p:attrName>style.visibility</p:attrName>
                                        </p:attrNameLst>
                                      </p:cBhvr>
                                      <p:to>
                                        <p:strVal val="visible"/>
                                      </p:to>
                                    </p:set>
                                    <p:animEffect transition="in" filter="wipe(left)">
                                      <p:cBhvr>
                                        <p:cTn id="227" dur="500"/>
                                        <p:tgtEl>
                                          <p:spTgt spid="67"/>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68"/>
                                        </p:tgtEl>
                                        <p:attrNameLst>
                                          <p:attrName>style.visibility</p:attrName>
                                        </p:attrNameLst>
                                      </p:cBhvr>
                                      <p:to>
                                        <p:strVal val="visible"/>
                                      </p:to>
                                    </p:set>
                                    <p:animEffect transition="in" filter="wipe(left)">
                                      <p:cBhvr>
                                        <p:cTn id="232" dur="500"/>
                                        <p:tgtEl>
                                          <p:spTgt spid="68"/>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69"/>
                                        </p:tgtEl>
                                        <p:attrNameLst>
                                          <p:attrName>style.visibility</p:attrName>
                                        </p:attrNameLst>
                                      </p:cBhvr>
                                      <p:to>
                                        <p:strVal val="visible"/>
                                      </p:to>
                                    </p:set>
                                    <p:animEffect transition="in" filter="wipe(left)">
                                      <p:cBhvr>
                                        <p:cTn id="237" dur="500"/>
                                        <p:tgtEl>
                                          <p:spTgt spid="69"/>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70"/>
                                        </p:tgtEl>
                                        <p:attrNameLst>
                                          <p:attrName>style.visibility</p:attrName>
                                        </p:attrNameLst>
                                      </p:cBhvr>
                                      <p:to>
                                        <p:strVal val="visible"/>
                                      </p:to>
                                    </p:set>
                                    <p:animEffect transition="in" filter="wipe(left)">
                                      <p:cBhvr>
                                        <p:cTn id="242" dur="500"/>
                                        <p:tgtEl>
                                          <p:spTgt spid="70"/>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8" fill="hold" grpId="0" nodeType="clickEffect">
                                  <p:stCondLst>
                                    <p:cond delay="0"/>
                                  </p:stCondLst>
                                  <p:childTnLst>
                                    <p:set>
                                      <p:cBhvr>
                                        <p:cTn id="246" dur="1" fill="hold">
                                          <p:stCondLst>
                                            <p:cond delay="0"/>
                                          </p:stCondLst>
                                        </p:cTn>
                                        <p:tgtEl>
                                          <p:spTgt spid="71"/>
                                        </p:tgtEl>
                                        <p:attrNameLst>
                                          <p:attrName>style.visibility</p:attrName>
                                        </p:attrNameLst>
                                      </p:cBhvr>
                                      <p:to>
                                        <p:strVal val="visible"/>
                                      </p:to>
                                    </p:set>
                                    <p:animEffect transition="in" filter="wipe(left)">
                                      <p:cBhvr>
                                        <p:cTn id="247" dur="500"/>
                                        <p:tgtEl>
                                          <p:spTgt spid="71"/>
                                        </p:tgtEl>
                                      </p:cBhvr>
                                    </p:animEffect>
                                  </p:childTnLst>
                                </p:cTn>
                              </p:par>
                            </p:childTnLst>
                          </p:cTn>
                        </p:par>
                      </p:childTnLst>
                    </p:cTn>
                  </p:par>
                  <p:par>
                    <p:cTn id="248" fill="hold">
                      <p:stCondLst>
                        <p:cond delay="indefinite"/>
                      </p:stCondLst>
                      <p:childTnLst>
                        <p:par>
                          <p:cTn id="249" fill="hold">
                            <p:stCondLst>
                              <p:cond delay="0"/>
                            </p:stCondLst>
                            <p:childTnLst>
                              <p:par>
                                <p:cTn id="250" presetID="22" presetClass="entr" presetSubtype="8" fill="hold" grpId="0" nodeType="clickEffect">
                                  <p:stCondLst>
                                    <p:cond delay="0"/>
                                  </p:stCondLst>
                                  <p:childTnLst>
                                    <p:set>
                                      <p:cBhvr>
                                        <p:cTn id="251" dur="1" fill="hold">
                                          <p:stCondLst>
                                            <p:cond delay="0"/>
                                          </p:stCondLst>
                                        </p:cTn>
                                        <p:tgtEl>
                                          <p:spTgt spid="72"/>
                                        </p:tgtEl>
                                        <p:attrNameLst>
                                          <p:attrName>style.visibility</p:attrName>
                                        </p:attrNameLst>
                                      </p:cBhvr>
                                      <p:to>
                                        <p:strVal val="visible"/>
                                      </p:to>
                                    </p:set>
                                    <p:animEffect transition="in" filter="wipe(left)">
                                      <p:cBhvr>
                                        <p:cTn id="252" dur="500"/>
                                        <p:tgtEl>
                                          <p:spTgt spid="72"/>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8" fill="hold" grpId="0" nodeType="clickEffect">
                                  <p:stCondLst>
                                    <p:cond delay="0"/>
                                  </p:stCondLst>
                                  <p:childTnLst>
                                    <p:set>
                                      <p:cBhvr>
                                        <p:cTn id="256" dur="1" fill="hold">
                                          <p:stCondLst>
                                            <p:cond delay="0"/>
                                          </p:stCondLst>
                                        </p:cTn>
                                        <p:tgtEl>
                                          <p:spTgt spid="73"/>
                                        </p:tgtEl>
                                        <p:attrNameLst>
                                          <p:attrName>style.visibility</p:attrName>
                                        </p:attrNameLst>
                                      </p:cBhvr>
                                      <p:to>
                                        <p:strVal val="visible"/>
                                      </p:to>
                                    </p:set>
                                    <p:animEffect transition="in" filter="wipe(left)">
                                      <p:cBhvr>
                                        <p:cTn id="257" dur="500"/>
                                        <p:tgtEl>
                                          <p:spTgt spid="73"/>
                                        </p:tgtEl>
                                      </p:cBhvr>
                                    </p:animEffect>
                                  </p:childTnLst>
                                </p:cTn>
                              </p:par>
                            </p:childTnLst>
                          </p:cTn>
                        </p:par>
                      </p:childTnLst>
                    </p:cTn>
                  </p:par>
                  <p:par>
                    <p:cTn id="258" fill="hold">
                      <p:stCondLst>
                        <p:cond delay="indefinite"/>
                      </p:stCondLst>
                      <p:childTnLst>
                        <p:par>
                          <p:cTn id="259" fill="hold">
                            <p:stCondLst>
                              <p:cond delay="0"/>
                            </p:stCondLst>
                            <p:childTnLst>
                              <p:par>
                                <p:cTn id="260" presetID="22" presetClass="entr" presetSubtype="8" fill="hold" grpId="0" nodeType="clickEffect">
                                  <p:stCondLst>
                                    <p:cond delay="0"/>
                                  </p:stCondLst>
                                  <p:childTnLst>
                                    <p:set>
                                      <p:cBhvr>
                                        <p:cTn id="261" dur="1" fill="hold">
                                          <p:stCondLst>
                                            <p:cond delay="0"/>
                                          </p:stCondLst>
                                        </p:cTn>
                                        <p:tgtEl>
                                          <p:spTgt spid="74"/>
                                        </p:tgtEl>
                                        <p:attrNameLst>
                                          <p:attrName>style.visibility</p:attrName>
                                        </p:attrNameLst>
                                      </p:cBhvr>
                                      <p:to>
                                        <p:strVal val="visible"/>
                                      </p:to>
                                    </p:set>
                                    <p:animEffect transition="in" filter="wipe(left)">
                                      <p:cBhvr>
                                        <p:cTn id="262" dur="500"/>
                                        <p:tgtEl>
                                          <p:spTgt spid="74"/>
                                        </p:tgtEl>
                                      </p:cBhvr>
                                    </p:animEffect>
                                  </p:childTnLst>
                                </p:cTn>
                              </p:par>
                            </p:childTnLst>
                          </p:cTn>
                        </p:par>
                      </p:childTnLst>
                    </p:cTn>
                  </p:par>
                  <p:par>
                    <p:cTn id="263" fill="hold">
                      <p:stCondLst>
                        <p:cond delay="indefinite"/>
                      </p:stCondLst>
                      <p:childTnLst>
                        <p:par>
                          <p:cTn id="264" fill="hold">
                            <p:stCondLst>
                              <p:cond delay="0"/>
                            </p:stCondLst>
                            <p:childTnLst>
                              <p:par>
                                <p:cTn id="265" presetID="22" presetClass="entr" presetSubtype="8" fill="hold" grpId="0" nodeType="clickEffect">
                                  <p:stCondLst>
                                    <p:cond delay="0"/>
                                  </p:stCondLst>
                                  <p:childTnLst>
                                    <p:set>
                                      <p:cBhvr>
                                        <p:cTn id="266" dur="1" fill="hold">
                                          <p:stCondLst>
                                            <p:cond delay="0"/>
                                          </p:stCondLst>
                                        </p:cTn>
                                        <p:tgtEl>
                                          <p:spTgt spid="75"/>
                                        </p:tgtEl>
                                        <p:attrNameLst>
                                          <p:attrName>style.visibility</p:attrName>
                                        </p:attrNameLst>
                                      </p:cBhvr>
                                      <p:to>
                                        <p:strVal val="visible"/>
                                      </p:to>
                                    </p:set>
                                    <p:animEffect transition="in" filter="wipe(left)">
                                      <p:cBhvr>
                                        <p:cTn id="267" dur="500"/>
                                        <p:tgtEl>
                                          <p:spTgt spid="75"/>
                                        </p:tgtEl>
                                      </p:cBhvr>
                                    </p:animEffect>
                                  </p:childTnLst>
                                </p:cTn>
                              </p:par>
                            </p:childTnLst>
                          </p:cTn>
                        </p:par>
                      </p:childTnLst>
                    </p:cTn>
                  </p:par>
                </p:childTnLst>
              </p:cTn>
              <p:nextCondLst>
                <p:cond evt="onClick" delay="0">
                  <p:tgtEl>
                    <p:spTgt spid="48"/>
                  </p:tgtEl>
                </p:cond>
              </p:nextCondLst>
            </p:seq>
            <p:seq concurrent="1" nextAc="seek">
              <p:cTn id="268" restart="whenNotActive" fill="hold" evtFilter="cancelBubble" nodeType="interactiveSeq">
                <p:stCondLst>
                  <p:cond evt="onClick" delay="0">
                    <p:tgtEl>
                      <p:spTgt spid="78"/>
                    </p:tgtEl>
                  </p:cond>
                </p:stCondLst>
                <p:endSync evt="end" delay="0">
                  <p:rtn val="all"/>
                </p:endSync>
                <p:childTnLst>
                  <p:par>
                    <p:cTn id="269" fill="hold">
                      <p:stCondLst>
                        <p:cond delay="0"/>
                      </p:stCondLst>
                      <p:childTnLst>
                        <p:par>
                          <p:cTn id="270" fill="hold">
                            <p:stCondLst>
                              <p:cond delay="0"/>
                            </p:stCondLst>
                            <p:childTnLst>
                              <p:par>
                                <p:cTn id="271" presetID="22" presetClass="entr" presetSubtype="8" fill="hold" grpId="0" nodeType="clickEffect">
                                  <p:stCondLst>
                                    <p:cond delay="0"/>
                                  </p:stCondLst>
                                  <p:childTnLst>
                                    <p:set>
                                      <p:cBhvr>
                                        <p:cTn id="272" dur="1" fill="hold">
                                          <p:stCondLst>
                                            <p:cond delay="0"/>
                                          </p:stCondLst>
                                        </p:cTn>
                                        <p:tgtEl>
                                          <p:spTgt spid="80"/>
                                        </p:tgtEl>
                                        <p:attrNameLst>
                                          <p:attrName>style.visibility</p:attrName>
                                        </p:attrNameLst>
                                      </p:cBhvr>
                                      <p:to>
                                        <p:strVal val="visible"/>
                                      </p:to>
                                    </p:set>
                                    <p:animEffect transition="in" filter="wipe(left)">
                                      <p:cBhvr>
                                        <p:cTn id="273" dur="500"/>
                                        <p:tgtEl>
                                          <p:spTgt spid="80"/>
                                        </p:tgtEl>
                                      </p:cBhvr>
                                    </p:animEffect>
                                  </p:childTnLst>
                                </p:cTn>
                              </p:par>
                            </p:childTnLst>
                          </p:cTn>
                        </p:par>
                      </p:childTnLst>
                    </p:cTn>
                  </p:par>
                  <p:par>
                    <p:cTn id="274" fill="hold">
                      <p:stCondLst>
                        <p:cond delay="indefinite"/>
                      </p:stCondLst>
                      <p:childTnLst>
                        <p:par>
                          <p:cTn id="275" fill="hold">
                            <p:stCondLst>
                              <p:cond delay="0"/>
                            </p:stCondLst>
                            <p:childTnLst>
                              <p:par>
                                <p:cTn id="276" presetID="22" presetClass="entr" presetSubtype="8" fill="hold" grpId="0" nodeType="clickEffect">
                                  <p:stCondLst>
                                    <p:cond delay="0"/>
                                  </p:stCondLst>
                                  <p:childTnLst>
                                    <p:set>
                                      <p:cBhvr>
                                        <p:cTn id="277" dur="1" fill="hold">
                                          <p:stCondLst>
                                            <p:cond delay="0"/>
                                          </p:stCondLst>
                                        </p:cTn>
                                        <p:tgtEl>
                                          <p:spTgt spid="81"/>
                                        </p:tgtEl>
                                        <p:attrNameLst>
                                          <p:attrName>style.visibility</p:attrName>
                                        </p:attrNameLst>
                                      </p:cBhvr>
                                      <p:to>
                                        <p:strVal val="visible"/>
                                      </p:to>
                                    </p:set>
                                    <p:animEffect transition="in" filter="wipe(left)">
                                      <p:cBhvr>
                                        <p:cTn id="278" dur="500"/>
                                        <p:tgtEl>
                                          <p:spTgt spid="81"/>
                                        </p:tgtEl>
                                      </p:cBhvr>
                                    </p:animEffect>
                                  </p:childTnLst>
                                </p:cTn>
                              </p:par>
                            </p:childTnLst>
                          </p:cTn>
                        </p:par>
                      </p:childTnLst>
                    </p:cTn>
                  </p:par>
                  <p:par>
                    <p:cTn id="279" fill="hold">
                      <p:stCondLst>
                        <p:cond delay="indefinite"/>
                      </p:stCondLst>
                      <p:childTnLst>
                        <p:par>
                          <p:cTn id="280" fill="hold">
                            <p:stCondLst>
                              <p:cond delay="0"/>
                            </p:stCondLst>
                            <p:childTnLst>
                              <p:par>
                                <p:cTn id="281" presetID="22" presetClass="entr" presetSubtype="8" fill="hold" grpId="0" nodeType="clickEffect">
                                  <p:stCondLst>
                                    <p:cond delay="0"/>
                                  </p:stCondLst>
                                  <p:childTnLst>
                                    <p:set>
                                      <p:cBhvr>
                                        <p:cTn id="282" dur="1" fill="hold">
                                          <p:stCondLst>
                                            <p:cond delay="0"/>
                                          </p:stCondLst>
                                        </p:cTn>
                                        <p:tgtEl>
                                          <p:spTgt spid="82"/>
                                        </p:tgtEl>
                                        <p:attrNameLst>
                                          <p:attrName>style.visibility</p:attrName>
                                        </p:attrNameLst>
                                      </p:cBhvr>
                                      <p:to>
                                        <p:strVal val="visible"/>
                                      </p:to>
                                    </p:set>
                                    <p:animEffect transition="in" filter="wipe(left)">
                                      <p:cBhvr>
                                        <p:cTn id="283" dur="500"/>
                                        <p:tgtEl>
                                          <p:spTgt spid="82"/>
                                        </p:tgtEl>
                                      </p:cBhvr>
                                    </p:animEffect>
                                  </p:childTnLst>
                                </p:cTn>
                              </p:par>
                            </p:childTnLst>
                          </p:cTn>
                        </p:par>
                      </p:childTnLst>
                    </p:cTn>
                  </p:par>
                  <p:par>
                    <p:cTn id="284" fill="hold">
                      <p:stCondLst>
                        <p:cond delay="indefinite"/>
                      </p:stCondLst>
                      <p:childTnLst>
                        <p:par>
                          <p:cTn id="285" fill="hold">
                            <p:stCondLst>
                              <p:cond delay="0"/>
                            </p:stCondLst>
                            <p:childTnLst>
                              <p:par>
                                <p:cTn id="286" presetID="22" presetClass="entr" presetSubtype="8" fill="hold" grpId="0" nodeType="clickEffect">
                                  <p:stCondLst>
                                    <p:cond delay="0"/>
                                  </p:stCondLst>
                                  <p:childTnLst>
                                    <p:set>
                                      <p:cBhvr>
                                        <p:cTn id="287" dur="1" fill="hold">
                                          <p:stCondLst>
                                            <p:cond delay="0"/>
                                          </p:stCondLst>
                                        </p:cTn>
                                        <p:tgtEl>
                                          <p:spTgt spid="83"/>
                                        </p:tgtEl>
                                        <p:attrNameLst>
                                          <p:attrName>style.visibility</p:attrName>
                                        </p:attrNameLst>
                                      </p:cBhvr>
                                      <p:to>
                                        <p:strVal val="visible"/>
                                      </p:to>
                                    </p:set>
                                    <p:animEffect transition="in" filter="wipe(left)">
                                      <p:cBhvr>
                                        <p:cTn id="288" dur="500"/>
                                        <p:tgtEl>
                                          <p:spTgt spid="83"/>
                                        </p:tgtEl>
                                      </p:cBhvr>
                                    </p:animEffect>
                                  </p:childTnLst>
                                </p:cTn>
                              </p:par>
                            </p:childTnLst>
                          </p:cTn>
                        </p:par>
                      </p:childTnLst>
                    </p:cTn>
                  </p:par>
                  <p:par>
                    <p:cTn id="289" fill="hold">
                      <p:stCondLst>
                        <p:cond delay="indefinite"/>
                      </p:stCondLst>
                      <p:childTnLst>
                        <p:par>
                          <p:cTn id="290" fill="hold">
                            <p:stCondLst>
                              <p:cond delay="0"/>
                            </p:stCondLst>
                            <p:childTnLst>
                              <p:par>
                                <p:cTn id="291" presetID="22" presetClass="entr" presetSubtype="8" fill="hold" grpId="0" nodeType="clickEffect">
                                  <p:stCondLst>
                                    <p:cond delay="0"/>
                                  </p:stCondLst>
                                  <p:childTnLst>
                                    <p:set>
                                      <p:cBhvr>
                                        <p:cTn id="292" dur="1" fill="hold">
                                          <p:stCondLst>
                                            <p:cond delay="0"/>
                                          </p:stCondLst>
                                        </p:cTn>
                                        <p:tgtEl>
                                          <p:spTgt spid="84"/>
                                        </p:tgtEl>
                                        <p:attrNameLst>
                                          <p:attrName>style.visibility</p:attrName>
                                        </p:attrNameLst>
                                      </p:cBhvr>
                                      <p:to>
                                        <p:strVal val="visible"/>
                                      </p:to>
                                    </p:set>
                                    <p:animEffect transition="in" filter="wipe(left)">
                                      <p:cBhvr>
                                        <p:cTn id="293" dur="500"/>
                                        <p:tgtEl>
                                          <p:spTgt spid="84"/>
                                        </p:tgtEl>
                                      </p:cBhvr>
                                    </p:animEffect>
                                  </p:childTnLst>
                                </p:cTn>
                              </p:par>
                            </p:childTnLst>
                          </p:cTn>
                        </p:par>
                      </p:childTnLst>
                    </p:cTn>
                  </p:par>
                  <p:par>
                    <p:cTn id="294" fill="hold">
                      <p:stCondLst>
                        <p:cond delay="indefinite"/>
                      </p:stCondLst>
                      <p:childTnLst>
                        <p:par>
                          <p:cTn id="295" fill="hold">
                            <p:stCondLst>
                              <p:cond delay="0"/>
                            </p:stCondLst>
                            <p:childTnLst>
                              <p:par>
                                <p:cTn id="296" presetID="22" presetClass="entr" presetSubtype="8" fill="hold" grpId="0" nodeType="clickEffect">
                                  <p:stCondLst>
                                    <p:cond delay="0"/>
                                  </p:stCondLst>
                                  <p:childTnLst>
                                    <p:set>
                                      <p:cBhvr>
                                        <p:cTn id="297" dur="1" fill="hold">
                                          <p:stCondLst>
                                            <p:cond delay="0"/>
                                          </p:stCondLst>
                                        </p:cTn>
                                        <p:tgtEl>
                                          <p:spTgt spid="85"/>
                                        </p:tgtEl>
                                        <p:attrNameLst>
                                          <p:attrName>style.visibility</p:attrName>
                                        </p:attrNameLst>
                                      </p:cBhvr>
                                      <p:to>
                                        <p:strVal val="visible"/>
                                      </p:to>
                                    </p:set>
                                    <p:animEffect transition="in" filter="wipe(left)">
                                      <p:cBhvr>
                                        <p:cTn id="298" dur="500"/>
                                        <p:tgtEl>
                                          <p:spTgt spid="85"/>
                                        </p:tgtEl>
                                      </p:cBhvr>
                                    </p:animEffect>
                                  </p:childTnLst>
                                </p:cTn>
                              </p:par>
                            </p:childTnLst>
                          </p:cTn>
                        </p:par>
                      </p:childTnLst>
                    </p:cTn>
                  </p:par>
                  <p:par>
                    <p:cTn id="299" fill="hold">
                      <p:stCondLst>
                        <p:cond delay="indefinite"/>
                      </p:stCondLst>
                      <p:childTnLst>
                        <p:par>
                          <p:cTn id="300" fill="hold">
                            <p:stCondLst>
                              <p:cond delay="0"/>
                            </p:stCondLst>
                            <p:childTnLst>
                              <p:par>
                                <p:cTn id="301" presetID="22" presetClass="entr" presetSubtype="8" fill="hold" grpId="0" nodeType="clickEffect">
                                  <p:stCondLst>
                                    <p:cond delay="0"/>
                                  </p:stCondLst>
                                  <p:childTnLst>
                                    <p:set>
                                      <p:cBhvr>
                                        <p:cTn id="302" dur="1" fill="hold">
                                          <p:stCondLst>
                                            <p:cond delay="0"/>
                                          </p:stCondLst>
                                        </p:cTn>
                                        <p:tgtEl>
                                          <p:spTgt spid="86"/>
                                        </p:tgtEl>
                                        <p:attrNameLst>
                                          <p:attrName>style.visibility</p:attrName>
                                        </p:attrNameLst>
                                      </p:cBhvr>
                                      <p:to>
                                        <p:strVal val="visible"/>
                                      </p:to>
                                    </p:set>
                                    <p:animEffect transition="in" filter="wipe(left)">
                                      <p:cBhvr>
                                        <p:cTn id="303" dur="500"/>
                                        <p:tgtEl>
                                          <p:spTgt spid="86"/>
                                        </p:tgtEl>
                                      </p:cBhvr>
                                    </p:animEffect>
                                  </p:childTnLst>
                                </p:cTn>
                              </p:par>
                            </p:childTnLst>
                          </p:cTn>
                        </p:par>
                      </p:childTnLst>
                    </p:cTn>
                  </p:par>
                  <p:par>
                    <p:cTn id="304" fill="hold">
                      <p:stCondLst>
                        <p:cond delay="indefinite"/>
                      </p:stCondLst>
                      <p:childTnLst>
                        <p:par>
                          <p:cTn id="305" fill="hold">
                            <p:stCondLst>
                              <p:cond delay="0"/>
                            </p:stCondLst>
                            <p:childTnLst>
                              <p:par>
                                <p:cTn id="306" presetID="22" presetClass="entr" presetSubtype="8" fill="hold" grpId="0" nodeType="clickEffect">
                                  <p:stCondLst>
                                    <p:cond delay="0"/>
                                  </p:stCondLst>
                                  <p:childTnLst>
                                    <p:set>
                                      <p:cBhvr>
                                        <p:cTn id="307" dur="1" fill="hold">
                                          <p:stCondLst>
                                            <p:cond delay="0"/>
                                          </p:stCondLst>
                                        </p:cTn>
                                        <p:tgtEl>
                                          <p:spTgt spid="87"/>
                                        </p:tgtEl>
                                        <p:attrNameLst>
                                          <p:attrName>style.visibility</p:attrName>
                                        </p:attrNameLst>
                                      </p:cBhvr>
                                      <p:to>
                                        <p:strVal val="visible"/>
                                      </p:to>
                                    </p:set>
                                    <p:animEffect transition="in" filter="wipe(left)">
                                      <p:cBhvr>
                                        <p:cTn id="308" dur="500"/>
                                        <p:tgtEl>
                                          <p:spTgt spid="87"/>
                                        </p:tgtEl>
                                      </p:cBhvr>
                                    </p:animEffect>
                                  </p:childTnLst>
                                </p:cTn>
                              </p:par>
                            </p:childTnLst>
                          </p:cTn>
                        </p:par>
                      </p:childTnLst>
                    </p:cTn>
                  </p:par>
                  <p:par>
                    <p:cTn id="309" fill="hold">
                      <p:stCondLst>
                        <p:cond delay="indefinite"/>
                      </p:stCondLst>
                      <p:childTnLst>
                        <p:par>
                          <p:cTn id="310" fill="hold">
                            <p:stCondLst>
                              <p:cond delay="0"/>
                            </p:stCondLst>
                            <p:childTnLst>
                              <p:par>
                                <p:cTn id="311" presetID="22" presetClass="entr" presetSubtype="8" fill="hold" grpId="0" nodeType="clickEffect">
                                  <p:stCondLst>
                                    <p:cond delay="0"/>
                                  </p:stCondLst>
                                  <p:childTnLst>
                                    <p:set>
                                      <p:cBhvr>
                                        <p:cTn id="312" dur="1" fill="hold">
                                          <p:stCondLst>
                                            <p:cond delay="0"/>
                                          </p:stCondLst>
                                        </p:cTn>
                                        <p:tgtEl>
                                          <p:spTgt spid="88"/>
                                        </p:tgtEl>
                                        <p:attrNameLst>
                                          <p:attrName>style.visibility</p:attrName>
                                        </p:attrNameLst>
                                      </p:cBhvr>
                                      <p:to>
                                        <p:strVal val="visible"/>
                                      </p:to>
                                    </p:set>
                                    <p:animEffect transition="in" filter="wipe(left)">
                                      <p:cBhvr>
                                        <p:cTn id="313" dur="500"/>
                                        <p:tgtEl>
                                          <p:spTgt spid="88"/>
                                        </p:tgtEl>
                                      </p:cBhvr>
                                    </p:animEffect>
                                  </p:childTnLst>
                                </p:cTn>
                              </p:par>
                            </p:childTnLst>
                          </p:cTn>
                        </p:par>
                      </p:childTnLst>
                    </p:cTn>
                  </p:par>
                  <p:par>
                    <p:cTn id="314" fill="hold">
                      <p:stCondLst>
                        <p:cond delay="indefinite"/>
                      </p:stCondLst>
                      <p:childTnLst>
                        <p:par>
                          <p:cTn id="315" fill="hold">
                            <p:stCondLst>
                              <p:cond delay="0"/>
                            </p:stCondLst>
                            <p:childTnLst>
                              <p:par>
                                <p:cTn id="316" presetID="22" presetClass="entr" presetSubtype="8" fill="hold" grpId="0" nodeType="clickEffect">
                                  <p:stCondLst>
                                    <p:cond delay="0"/>
                                  </p:stCondLst>
                                  <p:childTnLst>
                                    <p:set>
                                      <p:cBhvr>
                                        <p:cTn id="317" dur="1" fill="hold">
                                          <p:stCondLst>
                                            <p:cond delay="0"/>
                                          </p:stCondLst>
                                        </p:cTn>
                                        <p:tgtEl>
                                          <p:spTgt spid="89"/>
                                        </p:tgtEl>
                                        <p:attrNameLst>
                                          <p:attrName>style.visibility</p:attrName>
                                        </p:attrNameLst>
                                      </p:cBhvr>
                                      <p:to>
                                        <p:strVal val="visible"/>
                                      </p:to>
                                    </p:set>
                                    <p:animEffect transition="in" filter="wipe(left)">
                                      <p:cBhvr>
                                        <p:cTn id="318" dur="500"/>
                                        <p:tgtEl>
                                          <p:spTgt spid="89"/>
                                        </p:tgtEl>
                                      </p:cBhvr>
                                    </p:animEffect>
                                  </p:childTnLst>
                                </p:cTn>
                              </p:par>
                            </p:childTnLst>
                          </p:cTn>
                        </p:par>
                      </p:childTnLst>
                    </p:cTn>
                  </p:par>
                  <p:par>
                    <p:cTn id="319" fill="hold">
                      <p:stCondLst>
                        <p:cond delay="indefinite"/>
                      </p:stCondLst>
                      <p:childTnLst>
                        <p:par>
                          <p:cTn id="320" fill="hold">
                            <p:stCondLst>
                              <p:cond delay="0"/>
                            </p:stCondLst>
                            <p:childTnLst>
                              <p:par>
                                <p:cTn id="321" presetID="22" presetClass="entr" presetSubtype="8" fill="hold" grpId="0" nodeType="clickEffect">
                                  <p:stCondLst>
                                    <p:cond delay="0"/>
                                  </p:stCondLst>
                                  <p:childTnLst>
                                    <p:set>
                                      <p:cBhvr>
                                        <p:cTn id="322" dur="1" fill="hold">
                                          <p:stCondLst>
                                            <p:cond delay="0"/>
                                          </p:stCondLst>
                                        </p:cTn>
                                        <p:tgtEl>
                                          <p:spTgt spid="90"/>
                                        </p:tgtEl>
                                        <p:attrNameLst>
                                          <p:attrName>style.visibility</p:attrName>
                                        </p:attrNameLst>
                                      </p:cBhvr>
                                      <p:to>
                                        <p:strVal val="visible"/>
                                      </p:to>
                                    </p:set>
                                    <p:animEffect transition="in" filter="wipe(left)">
                                      <p:cBhvr>
                                        <p:cTn id="323" dur="500"/>
                                        <p:tgtEl>
                                          <p:spTgt spid="90"/>
                                        </p:tgtEl>
                                      </p:cBhvr>
                                    </p:animEffect>
                                  </p:childTnLst>
                                </p:cTn>
                              </p:par>
                            </p:childTnLst>
                          </p:cTn>
                        </p:par>
                      </p:childTnLst>
                    </p:cTn>
                  </p:par>
                  <p:par>
                    <p:cTn id="324" fill="hold">
                      <p:stCondLst>
                        <p:cond delay="indefinite"/>
                      </p:stCondLst>
                      <p:childTnLst>
                        <p:par>
                          <p:cTn id="325" fill="hold">
                            <p:stCondLst>
                              <p:cond delay="0"/>
                            </p:stCondLst>
                            <p:childTnLst>
                              <p:par>
                                <p:cTn id="326" presetID="22" presetClass="entr" presetSubtype="8" fill="hold" grpId="0" nodeType="clickEffect">
                                  <p:stCondLst>
                                    <p:cond delay="0"/>
                                  </p:stCondLst>
                                  <p:childTnLst>
                                    <p:set>
                                      <p:cBhvr>
                                        <p:cTn id="327" dur="1" fill="hold">
                                          <p:stCondLst>
                                            <p:cond delay="0"/>
                                          </p:stCondLst>
                                        </p:cTn>
                                        <p:tgtEl>
                                          <p:spTgt spid="91"/>
                                        </p:tgtEl>
                                        <p:attrNameLst>
                                          <p:attrName>style.visibility</p:attrName>
                                        </p:attrNameLst>
                                      </p:cBhvr>
                                      <p:to>
                                        <p:strVal val="visible"/>
                                      </p:to>
                                    </p:set>
                                    <p:animEffect transition="in" filter="wipe(left)">
                                      <p:cBhvr>
                                        <p:cTn id="328" dur="500"/>
                                        <p:tgtEl>
                                          <p:spTgt spid="91"/>
                                        </p:tgtEl>
                                      </p:cBhvr>
                                    </p:animEffect>
                                  </p:childTnLst>
                                </p:cTn>
                              </p:par>
                            </p:childTnLst>
                          </p:cTn>
                        </p:par>
                      </p:childTnLst>
                    </p:cTn>
                  </p:par>
                  <p:par>
                    <p:cTn id="329" fill="hold">
                      <p:stCondLst>
                        <p:cond delay="indefinite"/>
                      </p:stCondLst>
                      <p:childTnLst>
                        <p:par>
                          <p:cTn id="330" fill="hold">
                            <p:stCondLst>
                              <p:cond delay="0"/>
                            </p:stCondLst>
                            <p:childTnLst>
                              <p:par>
                                <p:cTn id="331" presetID="22" presetClass="entr" presetSubtype="8" fill="hold" grpId="0" nodeType="clickEffect">
                                  <p:stCondLst>
                                    <p:cond delay="0"/>
                                  </p:stCondLst>
                                  <p:childTnLst>
                                    <p:set>
                                      <p:cBhvr>
                                        <p:cTn id="332" dur="1" fill="hold">
                                          <p:stCondLst>
                                            <p:cond delay="0"/>
                                          </p:stCondLst>
                                        </p:cTn>
                                        <p:tgtEl>
                                          <p:spTgt spid="92"/>
                                        </p:tgtEl>
                                        <p:attrNameLst>
                                          <p:attrName>style.visibility</p:attrName>
                                        </p:attrNameLst>
                                      </p:cBhvr>
                                      <p:to>
                                        <p:strVal val="visible"/>
                                      </p:to>
                                    </p:set>
                                    <p:animEffect transition="in" filter="wipe(left)">
                                      <p:cBhvr>
                                        <p:cTn id="333" dur="500"/>
                                        <p:tgtEl>
                                          <p:spTgt spid="92"/>
                                        </p:tgtEl>
                                      </p:cBhvr>
                                    </p:animEffect>
                                  </p:childTnLst>
                                </p:cTn>
                              </p:par>
                            </p:childTnLst>
                          </p:cTn>
                        </p:par>
                      </p:childTnLst>
                    </p:cTn>
                  </p:par>
                  <p:par>
                    <p:cTn id="334" fill="hold">
                      <p:stCondLst>
                        <p:cond delay="indefinite"/>
                      </p:stCondLst>
                      <p:childTnLst>
                        <p:par>
                          <p:cTn id="335" fill="hold">
                            <p:stCondLst>
                              <p:cond delay="0"/>
                            </p:stCondLst>
                            <p:childTnLst>
                              <p:par>
                                <p:cTn id="336" presetID="22" presetClass="entr" presetSubtype="8" fill="hold" grpId="0" nodeType="clickEffect">
                                  <p:stCondLst>
                                    <p:cond delay="0"/>
                                  </p:stCondLst>
                                  <p:childTnLst>
                                    <p:set>
                                      <p:cBhvr>
                                        <p:cTn id="337" dur="1" fill="hold">
                                          <p:stCondLst>
                                            <p:cond delay="0"/>
                                          </p:stCondLst>
                                        </p:cTn>
                                        <p:tgtEl>
                                          <p:spTgt spid="93"/>
                                        </p:tgtEl>
                                        <p:attrNameLst>
                                          <p:attrName>style.visibility</p:attrName>
                                        </p:attrNameLst>
                                      </p:cBhvr>
                                      <p:to>
                                        <p:strVal val="visible"/>
                                      </p:to>
                                    </p:set>
                                    <p:animEffect transition="in" filter="wipe(left)">
                                      <p:cBhvr>
                                        <p:cTn id="338" dur="500"/>
                                        <p:tgtEl>
                                          <p:spTgt spid="93"/>
                                        </p:tgtEl>
                                      </p:cBhvr>
                                    </p:animEffect>
                                  </p:childTnLst>
                                </p:cTn>
                              </p:par>
                            </p:childTnLst>
                          </p:cTn>
                        </p:par>
                      </p:childTnLst>
                    </p:cTn>
                  </p:par>
                  <p:par>
                    <p:cTn id="339" fill="hold">
                      <p:stCondLst>
                        <p:cond delay="indefinite"/>
                      </p:stCondLst>
                      <p:childTnLst>
                        <p:par>
                          <p:cTn id="340" fill="hold">
                            <p:stCondLst>
                              <p:cond delay="0"/>
                            </p:stCondLst>
                            <p:childTnLst>
                              <p:par>
                                <p:cTn id="341" presetID="22" presetClass="entr" presetSubtype="8" fill="hold" grpId="0" nodeType="clickEffect">
                                  <p:stCondLst>
                                    <p:cond delay="0"/>
                                  </p:stCondLst>
                                  <p:childTnLst>
                                    <p:set>
                                      <p:cBhvr>
                                        <p:cTn id="342" dur="1" fill="hold">
                                          <p:stCondLst>
                                            <p:cond delay="0"/>
                                          </p:stCondLst>
                                        </p:cTn>
                                        <p:tgtEl>
                                          <p:spTgt spid="94"/>
                                        </p:tgtEl>
                                        <p:attrNameLst>
                                          <p:attrName>style.visibility</p:attrName>
                                        </p:attrNameLst>
                                      </p:cBhvr>
                                      <p:to>
                                        <p:strVal val="visible"/>
                                      </p:to>
                                    </p:set>
                                    <p:animEffect transition="in" filter="wipe(left)">
                                      <p:cBhvr>
                                        <p:cTn id="343" dur="500"/>
                                        <p:tgtEl>
                                          <p:spTgt spid="94"/>
                                        </p:tgtEl>
                                      </p:cBhvr>
                                    </p:animEffect>
                                  </p:childTnLst>
                                </p:cTn>
                              </p:par>
                            </p:childTnLst>
                          </p:cTn>
                        </p:par>
                      </p:childTnLst>
                    </p:cTn>
                  </p:par>
                  <p:par>
                    <p:cTn id="344" fill="hold">
                      <p:stCondLst>
                        <p:cond delay="indefinite"/>
                      </p:stCondLst>
                      <p:childTnLst>
                        <p:par>
                          <p:cTn id="345" fill="hold">
                            <p:stCondLst>
                              <p:cond delay="0"/>
                            </p:stCondLst>
                            <p:childTnLst>
                              <p:par>
                                <p:cTn id="346" presetID="22" presetClass="entr" presetSubtype="8" fill="hold" grpId="0" nodeType="clickEffect">
                                  <p:stCondLst>
                                    <p:cond delay="0"/>
                                  </p:stCondLst>
                                  <p:childTnLst>
                                    <p:set>
                                      <p:cBhvr>
                                        <p:cTn id="347" dur="1" fill="hold">
                                          <p:stCondLst>
                                            <p:cond delay="0"/>
                                          </p:stCondLst>
                                        </p:cTn>
                                        <p:tgtEl>
                                          <p:spTgt spid="95"/>
                                        </p:tgtEl>
                                        <p:attrNameLst>
                                          <p:attrName>style.visibility</p:attrName>
                                        </p:attrNameLst>
                                      </p:cBhvr>
                                      <p:to>
                                        <p:strVal val="visible"/>
                                      </p:to>
                                    </p:set>
                                    <p:animEffect transition="in" filter="wipe(left)">
                                      <p:cBhvr>
                                        <p:cTn id="348" dur="500"/>
                                        <p:tgtEl>
                                          <p:spTgt spid="95"/>
                                        </p:tgtEl>
                                      </p:cBhvr>
                                    </p:animEffect>
                                  </p:childTnLst>
                                </p:cTn>
                              </p:par>
                            </p:childTnLst>
                          </p:cTn>
                        </p:par>
                      </p:childTnLst>
                    </p:cTn>
                  </p:par>
                  <p:par>
                    <p:cTn id="349" fill="hold">
                      <p:stCondLst>
                        <p:cond delay="indefinite"/>
                      </p:stCondLst>
                      <p:childTnLst>
                        <p:par>
                          <p:cTn id="350" fill="hold">
                            <p:stCondLst>
                              <p:cond delay="0"/>
                            </p:stCondLst>
                            <p:childTnLst>
                              <p:par>
                                <p:cTn id="351" presetID="22" presetClass="entr" presetSubtype="8" fill="hold" grpId="0" nodeType="clickEffect">
                                  <p:stCondLst>
                                    <p:cond delay="0"/>
                                  </p:stCondLst>
                                  <p:childTnLst>
                                    <p:set>
                                      <p:cBhvr>
                                        <p:cTn id="352" dur="1" fill="hold">
                                          <p:stCondLst>
                                            <p:cond delay="0"/>
                                          </p:stCondLst>
                                        </p:cTn>
                                        <p:tgtEl>
                                          <p:spTgt spid="96"/>
                                        </p:tgtEl>
                                        <p:attrNameLst>
                                          <p:attrName>style.visibility</p:attrName>
                                        </p:attrNameLst>
                                      </p:cBhvr>
                                      <p:to>
                                        <p:strVal val="visible"/>
                                      </p:to>
                                    </p:set>
                                    <p:animEffect transition="in" filter="wipe(left)">
                                      <p:cBhvr>
                                        <p:cTn id="353" dur="500"/>
                                        <p:tgtEl>
                                          <p:spTgt spid="96"/>
                                        </p:tgtEl>
                                      </p:cBhvr>
                                    </p:animEffect>
                                  </p:childTnLst>
                                </p:cTn>
                              </p:par>
                            </p:childTnLst>
                          </p:cTn>
                        </p:par>
                      </p:childTnLst>
                    </p:cTn>
                  </p:par>
                  <p:par>
                    <p:cTn id="354" fill="hold">
                      <p:stCondLst>
                        <p:cond delay="indefinite"/>
                      </p:stCondLst>
                      <p:childTnLst>
                        <p:par>
                          <p:cTn id="355" fill="hold">
                            <p:stCondLst>
                              <p:cond delay="0"/>
                            </p:stCondLst>
                            <p:childTnLst>
                              <p:par>
                                <p:cTn id="356" presetID="22" presetClass="entr" presetSubtype="8" fill="hold" grpId="0" nodeType="clickEffect">
                                  <p:stCondLst>
                                    <p:cond delay="0"/>
                                  </p:stCondLst>
                                  <p:childTnLst>
                                    <p:set>
                                      <p:cBhvr>
                                        <p:cTn id="357" dur="1" fill="hold">
                                          <p:stCondLst>
                                            <p:cond delay="0"/>
                                          </p:stCondLst>
                                        </p:cTn>
                                        <p:tgtEl>
                                          <p:spTgt spid="97"/>
                                        </p:tgtEl>
                                        <p:attrNameLst>
                                          <p:attrName>style.visibility</p:attrName>
                                        </p:attrNameLst>
                                      </p:cBhvr>
                                      <p:to>
                                        <p:strVal val="visible"/>
                                      </p:to>
                                    </p:set>
                                    <p:animEffect transition="in" filter="wipe(left)">
                                      <p:cBhvr>
                                        <p:cTn id="358" dur="500"/>
                                        <p:tgtEl>
                                          <p:spTgt spid="97"/>
                                        </p:tgtEl>
                                      </p:cBhvr>
                                    </p:animEffect>
                                  </p:childTnLst>
                                </p:cTn>
                              </p:par>
                            </p:childTnLst>
                          </p:cTn>
                        </p:par>
                      </p:childTnLst>
                    </p:cTn>
                  </p:par>
                  <p:par>
                    <p:cTn id="359" fill="hold">
                      <p:stCondLst>
                        <p:cond delay="indefinite"/>
                      </p:stCondLst>
                      <p:childTnLst>
                        <p:par>
                          <p:cTn id="360" fill="hold">
                            <p:stCondLst>
                              <p:cond delay="0"/>
                            </p:stCondLst>
                            <p:childTnLst>
                              <p:par>
                                <p:cTn id="361" presetID="22" presetClass="entr" presetSubtype="8" fill="hold" grpId="0" nodeType="clickEffect">
                                  <p:stCondLst>
                                    <p:cond delay="0"/>
                                  </p:stCondLst>
                                  <p:childTnLst>
                                    <p:set>
                                      <p:cBhvr>
                                        <p:cTn id="362" dur="1" fill="hold">
                                          <p:stCondLst>
                                            <p:cond delay="0"/>
                                          </p:stCondLst>
                                        </p:cTn>
                                        <p:tgtEl>
                                          <p:spTgt spid="98"/>
                                        </p:tgtEl>
                                        <p:attrNameLst>
                                          <p:attrName>style.visibility</p:attrName>
                                        </p:attrNameLst>
                                      </p:cBhvr>
                                      <p:to>
                                        <p:strVal val="visible"/>
                                      </p:to>
                                    </p:set>
                                    <p:animEffect transition="in" filter="wipe(left)">
                                      <p:cBhvr>
                                        <p:cTn id="363" dur="500"/>
                                        <p:tgtEl>
                                          <p:spTgt spid="98"/>
                                        </p:tgtEl>
                                      </p:cBhvr>
                                    </p:animEffect>
                                  </p:childTnLst>
                                </p:cTn>
                              </p:par>
                            </p:childTnLst>
                          </p:cTn>
                        </p:par>
                      </p:childTnLst>
                    </p:cTn>
                  </p:par>
                  <p:par>
                    <p:cTn id="364" fill="hold">
                      <p:stCondLst>
                        <p:cond delay="indefinite"/>
                      </p:stCondLst>
                      <p:childTnLst>
                        <p:par>
                          <p:cTn id="365" fill="hold">
                            <p:stCondLst>
                              <p:cond delay="0"/>
                            </p:stCondLst>
                            <p:childTnLst>
                              <p:par>
                                <p:cTn id="366" presetID="22" presetClass="entr" presetSubtype="8" fill="hold" grpId="0" nodeType="clickEffect">
                                  <p:stCondLst>
                                    <p:cond delay="0"/>
                                  </p:stCondLst>
                                  <p:childTnLst>
                                    <p:set>
                                      <p:cBhvr>
                                        <p:cTn id="367" dur="1" fill="hold">
                                          <p:stCondLst>
                                            <p:cond delay="0"/>
                                          </p:stCondLst>
                                        </p:cTn>
                                        <p:tgtEl>
                                          <p:spTgt spid="99"/>
                                        </p:tgtEl>
                                        <p:attrNameLst>
                                          <p:attrName>style.visibility</p:attrName>
                                        </p:attrNameLst>
                                      </p:cBhvr>
                                      <p:to>
                                        <p:strVal val="visible"/>
                                      </p:to>
                                    </p:set>
                                    <p:animEffect transition="in" filter="wipe(left)">
                                      <p:cBhvr>
                                        <p:cTn id="368" dur="500"/>
                                        <p:tgtEl>
                                          <p:spTgt spid="99"/>
                                        </p:tgtEl>
                                      </p:cBhvr>
                                    </p:animEffect>
                                  </p:childTnLst>
                                </p:cTn>
                              </p:par>
                            </p:childTnLst>
                          </p:cTn>
                        </p:par>
                      </p:childTnLst>
                    </p:cTn>
                  </p:par>
                  <p:par>
                    <p:cTn id="369" fill="hold">
                      <p:stCondLst>
                        <p:cond delay="indefinite"/>
                      </p:stCondLst>
                      <p:childTnLst>
                        <p:par>
                          <p:cTn id="370" fill="hold">
                            <p:stCondLst>
                              <p:cond delay="0"/>
                            </p:stCondLst>
                            <p:childTnLst>
                              <p:par>
                                <p:cTn id="371" presetID="22" presetClass="entr" presetSubtype="8" fill="hold" grpId="0" nodeType="clickEffect">
                                  <p:stCondLst>
                                    <p:cond delay="0"/>
                                  </p:stCondLst>
                                  <p:childTnLst>
                                    <p:set>
                                      <p:cBhvr>
                                        <p:cTn id="372" dur="1" fill="hold">
                                          <p:stCondLst>
                                            <p:cond delay="0"/>
                                          </p:stCondLst>
                                        </p:cTn>
                                        <p:tgtEl>
                                          <p:spTgt spid="100"/>
                                        </p:tgtEl>
                                        <p:attrNameLst>
                                          <p:attrName>style.visibility</p:attrName>
                                        </p:attrNameLst>
                                      </p:cBhvr>
                                      <p:to>
                                        <p:strVal val="visible"/>
                                      </p:to>
                                    </p:set>
                                    <p:animEffect transition="in" filter="wipe(left)">
                                      <p:cBhvr>
                                        <p:cTn id="373" dur="500"/>
                                        <p:tgtEl>
                                          <p:spTgt spid="100"/>
                                        </p:tgtEl>
                                      </p:cBhvr>
                                    </p:animEffect>
                                  </p:childTnLst>
                                </p:cTn>
                              </p:par>
                            </p:childTnLst>
                          </p:cTn>
                        </p:par>
                      </p:childTnLst>
                    </p:cTn>
                  </p:par>
                  <p:par>
                    <p:cTn id="374" fill="hold">
                      <p:stCondLst>
                        <p:cond delay="indefinite"/>
                      </p:stCondLst>
                      <p:childTnLst>
                        <p:par>
                          <p:cTn id="375" fill="hold">
                            <p:stCondLst>
                              <p:cond delay="0"/>
                            </p:stCondLst>
                            <p:childTnLst>
                              <p:par>
                                <p:cTn id="376" presetID="22" presetClass="entr" presetSubtype="8" fill="hold" grpId="0" nodeType="clickEffect">
                                  <p:stCondLst>
                                    <p:cond delay="0"/>
                                  </p:stCondLst>
                                  <p:childTnLst>
                                    <p:set>
                                      <p:cBhvr>
                                        <p:cTn id="377" dur="1" fill="hold">
                                          <p:stCondLst>
                                            <p:cond delay="0"/>
                                          </p:stCondLst>
                                        </p:cTn>
                                        <p:tgtEl>
                                          <p:spTgt spid="101"/>
                                        </p:tgtEl>
                                        <p:attrNameLst>
                                          <p:attrName>style.visibility</p:attrName>
                                        </p:attrNameLst>
                                      </p:cBhvr>
                                      <p:to>
                                        <p:strVal val="visible"/>
                                      </p:to>
                                    </p:set>
                                    <p:animEffect transition="in" filter="wipe(left)">
                                      <p:cBhvr>
                                        <p:cTn id="378" dur="500"/>
                                        <p:tgtEl>
                                          <p:spTgt spid="101"/>
                                        </p:tgtEl>
                                      </p:cBhvr>
                                    </p:animEffect>
                                  </p:childTnLst>
                                </p:cTn>
                              </p:par>
                            </p:childTnLst>
                          </p:cTn>
                        </p:par>
                      </p:childTnLst>
                    </p:cTn>
                  </p:par>
                  <p:par>
                    <p:cTn id="379" fill="hold">
                      <p:stCondLst>
                        <p:cond delay="indefinite"/>
                      </p:stCondLst>
                      <p:childTnLst>
                        <p:par>
                          <p:cTn id="380" fill="hold">
                            <p:stCondLst>
                              <p:cond delay="0"/>
                            </p:stCondLst>
                            <p:childTnLst>
                              <p:par>
                                <p:cTn id="381" presetID="22" presetClass="entr" presetSubtype="8" fill="hold" grpId="0" nodeType="clickEffect">
                                  <p:stCondLst>
                                    <p:cond delay="0"/>
                                  </p:stCondLst>
                                  <p:childTnLst>
                                    <p:set>
                                      <p:cBhvr>
                                        <p:cTn id="382" dur="1" fill="hold">
                                          <p:stCondLst>
                                            <p:cond delay="0"/>
                                          </p:stCondLst>
                                        </p:cTn>
                                        <p:tgtEl>
                                          <p:spTgt spid="102"/>
                                        </p:tgtEl>
                                        <p:attrNameLst>
                                          <p:attrName>style.visibility</p:attrName>
                                        </p:attrNameLst>
                                      </p:cBhvr>
                                      <p:to>
                                        <p:strVal val="visible"/>
                                      </p:to>
                                    </p:set>
                                    <p:animEffect transition="in" filter="wipe(left)">
                                      <p:cBhvr>
                                        <p:cTn id="383" dur="500"/>
                                        <p:tgtEl>
                                          <p:spTgt spid="102"/>
                                        </p:tgtEl>
                                      </p:cBhvr>
                                    </p:animEffect>
                                  </p:childTnLst>
                                </p:cTn>
                              </p:par>
                            </p:childTnLst>
                          </p:cTn>
                        </p:par>
                      </p:childTnLst>
                    </p:cTn>
                  </p:par>
                  <p:par>
                    <p:cTn id="384" fill="hold">
                      <p:stCondLst>
                        <p:cond delay="indefinite"/>
                      </p:stCondLst>
                      <p:childTnLst>
                        <p:par>
                          <p:cTn id="385" fill="hold">
                            <p:stCondLst>
                              <p:cond delay="0"/>
                            </p:stCondLst>
                            <p:childTnLst>
                              <p:par>
                                <p:cTn id="386" presetID="22" presetClass="entr" presetSubtype="8" fill="hold" grpId="0" nodeType="clickEffect">
                                  <p:stCondLst>
                                    <p:cond delay="0"/>
                                  </p:stCondLst>
                                  <p:childTnLst>
                                    <p:set>
                                      <p:cBhvr>
                                        <p:cTn id="387" dur="1" fill="hold">
                                          <p:stCondLst>
                                            <p:cond delay="0"/>
                                          </p:stCondLst>
                                        </p:cTn>
                                        <p:tgtEl>
                                          <p:spTgt spid="103"/>
                                        </p:tgtEl>
                                        <p:attrNameLst>
                                          <p:attrName>style.visibility</p:attrName>
                                        </p:attrNameLst>
                                      </p:cBhvr>
                                      <p:to>
                                        <p:strVal val="visible"/>
                                      </p:to>
                                    </p:set>
                                    <p:animEffect transition="in" filter="wipe(left)">
                                      <p:cBhvr>
                                        <p:cTn id="388" dur="500"/>
                                        <p:tgtEl>
                                          <p:spTgt spid="103"/>
                                        </p:tgtEl>
                                      </p:cBhvr>
                                    </p:animEffect>
                                  </p:childTnLst>
                                </p:cTn>
                              </p:par>
                            </p:childTnLst>
                          </p:cTn>
                        </p:par>
                      </p:childTnLst>
                    </p:cTn>
                  </p:par>
                  <p:par>
                    <p:cTn id="389" fill="hold">
                      <p:stCondLst>
                        <p:cond delay="indefinite"/>
                      </p:stCondLst>
                      <p:childTnLst>
                        <p:par>
                          <p:cTn id="390" fill="hold">
                            <p:stCondLst>
                              <p:cond delay="0"/>
                            </p:stCondLst>
                            <p:childTnLst>
                              <p:par>
                                <p:cTn id="391" presetID="22" presetClass="entr" presetSubtype="8" fill="hold" grpId="0" nodeType="clickEffect">
                                  <p:stCondLst>
                                    <p:cond delay="0"/>
                                  </p:stCondLst>
                                  <p:childTnLst>
                                    <p:set>
                                      <p:cBhvr>
                                        <p:cTn id="392" dur="1" fill="hold">
                                          <p:stCondLst>
                                            <p:cond delay="0"/>
                                          </p:stCondLst>
                                        </p:cTn>
                                        <p:tgtEl>
                                          <p:spTgt spid="104"/>
                                        </p:tgtEl>
                                        <p:attrNameLst>
                                          <p:attrName>style.visibility</p:attrName>
                                        </p:attrNameLst>
                                      </p:cBhvr>
                                      <p:to>
                                        <p:strVal val="visible"/>
                                      </p:to>
                                    </p:set>
                                    <p:animEffect transition="in" filter="wipe(left)">
                                      <p:cBhvr>
                                        <p:cTn id="393" dur="500"/>
                                        <p:tgtEl>
                                          <p:spTgt spid="104"/>
                                        </p:tgtEl>
                                      </p:cBhvr>
                                    </p:animEffect>
                                  </p:childTnLst>
                                </p:cTn>
                              </p:par>
                            </p:childTnLst>
                          </p:cTn>
                        </p:par>
                      </p:childTnLst>
                    </p:cTn>
                  </p:par>
                </p:childTnLst>
              </p:cTn>
              <p:nextCondLst>
                <p:cond evt="onClick" delay="0">
                  <p:tgtEl>
                    <p:spTgt spid="78"/>
                  </p:tgtEl>
                </p:cond>
              </p:nextCondLst>
            </p:seq>
            <p:seq concurrent="1" nextAc="seek">
              <p:cTn id="394" restart="whenNotActive" fill="hold" evtFilter="cancelBubble" nodeType="interactiveSeq">
                <p:stCondLst>
                  <p:cond evt="onClick" delay="0">
                    <p:tgtEl>
                      <p:spTgt spid="105"/>
                    </p:tgtEl>
                  </p:cond>
                </p:stCondLst>
                <p:endSync evt="end" delay="0">
                  <p:rtn val="all"/>
                </p:endSync>
                <p:childTnLst>
                  <p:par>
                    <p:cTn id="395" fill="hold">
                      <p:stCondLst>
                        <p:cond delay="0"/>
                      </p:stCondLst>
                      <p:childTnLst>
                        <p:par>
                          <p:cTn id="396" fill="hold">
                            <p:stCondLst>
                              <p:cond delay="0"/>
                            </p:stCondLst>
                            <p:childTnLst>
                              <p:par>
                                <p:cTn id="397" presetID="22" presetClass="entr" presetSubtype="8" fill="hold" grpId="0" nodeType="clickEffect">
                                  <p:stCondLst>
                                    <p:cond delay="0"/>
                                  </p:stCondLst>
                                  <p:childTnLst>
                                    <p:set>
                                      <p:cBhvr>
                                        <p:cTn id="398" dur="1" fill="hold">
                                          <p:stCondLst>
                                            <p:cond delay="0"/>
                                          </p:stCondLst>
                                        </p:cTn>
                                        <p:tgtEl>
                                          <p:spTgt spid="107"/>
                                        </p:tgtEl>
                                        <p:attrNameLst>
                                          <p:attrName>style.visibility</p:attrName>
                                        </p:attrNameLst>
                                      </p:cBhvr>
                                      <p:to>
                                        <p:strVal val="visible"/>
                                      </p:to>
                                    </p:set>
                                    <p:animEffect transition="in" filter="wipe(left)">
                                      <p:cBhvr>
                                        <p:cTn id="399" dur="500"/>
                                        <p:tgtEl>
                                          <p:spTgt spid="107"/>
                                        </p:tgtEl>
                                      </p:cBhvr>
                                    </p:animEffect>
                                  </p:childTnLst>
                                </p:cTn>
                              </p:par>
                            </p:childTnLst>
                          </p:cTn>
                        </p:par>
                      </p:childTnLst>
                    </p:cTn>
                  </p:par>
                  <p:par>
                    <p:cTn id="400" fill="hold">
                      <p:stCondLst>
                        <p:cond delay="indefinite"/>
                      </p:stCondLst>
                      <p:childTnLst>
                        <p:par>
                          <p:cTn id="401" fill="hold">
                            <p:stCondLst>
                              <p:cond delay="0"/>
                            </p:stCondLst>
                            <p:childTnLst>
                              <p:par>
                                <p:cTn id="402" presetID="22" presetClass="entr" presetSubtype="8" fill="hold" grpId="0" nodeType="clickEffect">
                                  <p:stCondLst>
                                    <p:cond delay="0"/>
                                  </p:stCondLst>
                                  <p:childTnLst>
                                    <p:set>
                                      <p:cBhvr>
                                        <p:cTn id="403" dur="1" fill="hold">
                                          <p:stCondLst>
                                            <p:cond delay="0"/>
                                          </p:stCondLst>
                                        </p:cTn>
                                        <p:tgtEl>
                                          <p:spTgt spid="108"/>
                                        </p:tgtEl>
                                        <p:attrNameLst>
                                          <p:attrName>style.visibility</p:attrName>
                                        </p:attrNameLst>
                                      </p:cBhvr>
                                      <p:to>
                                        <p:strVal val="visible"/>
                                      </p:to>
                                    </p:set>
                                    <p:animEffect transition="in" filter="wipe(left)">
                                      <p:cBhvr>
                                        <p:cTn id="404" dur="500"/>
                                        <p:tgtEl>
                                          <p:spTgt spid="108"/>
                                        </p:tgtEl>
                                      </p:cBhvr>
                                    </p:animEffect>
                                  </p:childTnLst>
                                </p:cTn>
                              </p:par>
                            </p:childTnLst>
                          </p:cTn>
                        </p:par>
                      </p:childTnLst>
                    </p:cTn>
                  </p:par>
                  <p:par>
                    <p:cTn id="405" fill="hold">
                      <p:stCondLst>
                        <p:cond delay="indefinite"/>
                      </p:stCondLst>
                      <p:childTnLst>
                        <p:par>
                          <p:cTn id="406" fill="hold">
                            <p:stCondLst>
                              <p:cond delay="0"/>
                            </p:stCondLst>
                            <p:childTnLst>
                              <p:par>
                                <p:cTn id="407" presetID="22" presetClass="entr" presetSubtype="8" fill="hold" grpId="0" nodeType="clickEffect">
                                  <p:stCondLst>
                                    <p:cond delay="0"/>
                                  </p:stCondLst>
                                  <p:childTnLst>
                                    <p:set>
                                      <p:cBhvr>
                                        <p:cTn id="408" dur="1" fill="hold">
                                          <p:stCondLst>
                                            <p:cond delay="0"/>
                                          </p:stCondLst>
                                        </p:cTn>
                                        <p:tgtEl>
                                          <p:spTgt spid="109"/>
                                        </p:tgtEl>
                                        <p:attrNameLst>
                                          <p:attrName>style.visibility</p:attrName>
                                        </p:attrNameLst>
                                      </p:cBhvr>
                                      <p:to>
                                        <p:strVal val="visible"/>
                                      </p:to>
                                    </p:set>
                                    <p:animEffect transition="in" filter="wipe(left)">
                                      <p:cBhvr>
                                        <p:cTn id="409" dur="500"/>
                                        <p:tgtEl>
                                          <p:spTgt spid="109"/>
                                        </p:tgtEl>
                                      </p:cBhvr>
                                    </p:animEffect>
                                  </p:childTnLst>
                                </p:cTn>
                              </p:par>
                            </p:childTnLst>
                          </p:cTn>
                        </p:par>
                      </p:childTnLst>
                    </p:cTn>
                  </p:par>
                  <p:par>
                    <p:cTn id="410" fill="hold">
                      <p:stCondLst>
                        <p:cond delay="indefinite"/>
                      </p:stCondLst>
                      <p:childTnLst>
                        <p:par>
                          <p:cTn id="411" fill="hold">
                            <p:stCondLst>
                              <p:cond delay="0"/>
                            </p:stCondLst>
                            <p:childTnLst>
                              <p:par>
                                <p:cTn id="412" presetID="22" presetClass="entr" presetSubtype="8" fill="hold" grpId="0" nodeType="clickEffect">
                                  <p:stCondLst>
                                    <p:cond delay="0"/>
                                  </p:stCondLst>
                                  <p:childTnLst>
                                    <p:set>
                                      <p:cBhvr>
                                        <p:cTn id="413" dur="1" fill="hold">
                                          <p:stCondLst>
                                            <p:cond delay="0"/>
                                          </p:stCondLst>
                                        </p:cTn>
                                        <p:tgtEl>
                                          <p:spTgt spid="110"/>
                                        </p:tgtEl>
                                        <p:attrNameLst>
                                          <p:attrName>style.visibility</p:attrName>
                                        </p:attrNameLst>
                                      </p:cBhvr>
                                      <p:to>
                                        <p:strVal val="visible"/>
                                      </p:to>
                                    </p:set>
                                    <p:animEffect transition="in" filter="wipe(left)">
                                      <p:cBhvr>
                                        <p:cTn id="414" dur="500"/>
                                        <p:tgtEl>
                                          <p:spTgt spid="110"/>
                                        </p:tgtEl>
                                      </p:cBhvr>
                                    </p:animEffect>
                                  </p:childTnLst>
                                </p:cTn>
                              </p:par>
                            </p:childTnLst>
                          </p:cTn>
                        </p:par>
                      </p:childTnLst>
                    </p:cTn>
                  </p:par>
                  <p:par>
                    <p:cTn id="415" fill="hold">
                      <p:stCondLst>
                        <p:cond delay="indefinite"/>
                      </p:stCondLst>
                      <p:childTnLst>
                        <p:par>
                          <p:cTn id="416" fill="hold">
                            <p:stCondLst>
                              <p:cond delay="0"/>
                            </p:stCondLst>
                            <p:childTnLst>
                              <p:par>
                                <p:cTn id="417" presetID="22" presetClass="entr" presetSubtype="8" fill="hold" grpId="0" nodeType="clickEffect">
                                  <p:stCondLst>
                                    <p:cond delay="0"/>
                                  </p:stCondLst>
                                  <p:childTnLst>
                                    <p:set>
                                      <p:cBhvr>
                                        <p:cTn id="418" dur="1" fill="hold">
                                          <p:stCondLst>
                                            <p:cond delay="0"/>
                                          </p:stCondLst>
                                        </p:cTn>
                                        <p:tgtEl>
                                          <p:spTgt spid="111"/>
                                        </p:tgtEl>
                                        <p:attrNameLst>
                                          <p:attrName>style.visibility</p:attrName>
                                        </p:attrNameLst>
                                      </p:cBhvr>
                                      <p:to>
                                        <p:strVal val="visible"/>
                                      </p:to>
                                    </p:set>
                                    <p:animEffect transition="in" filter="wipe(left)">
                                      <p:cBhvr>
                                        <p:cTn id="419" dur="500"/>
                                        <p:tgtEl>
                                          <p:spTgt spid="111"/>
                                        </p:tgtEl>
                                      </p:cBhvr>
                                    </p:animEffect>
                                  </p:childTnLst>
                                </p:cTn>
                              </p:par>
                            </p:childTnLst>
                          </p:cTn>
                        </p:par>
                      </p:childTnLst>
                    </p:cTn>
                  </p:par>
                  <p:par>
                    <p:cTn id="420" fill="hold">
                      <p:stCondLst>
                        <p:cond delay="indefinite"/>
                      </p:stCondLst>
                      <p:childTnLst>
                        <p:par>
                          <p:cTn id="421" fill="hold">
                            <p:stCondLst>
                              <p:cond delay="0"/>
                            </p:stCondLst>
                            <p:childTnLst>
                              <p:par>
                                <p:cTn id="422" presetID="22" presetClass="entr" presetSubtype="8" fill="hold" grpId="0" nodeType="clickEffect">
                                  <p:stCondLst>
                                    <p:cond delay="0"/>
                                  </p:stCondLst>
                                  <p:childTnLst>
                                    <p:set>
                                      <p:cBhvr>
                                        <p:cTn id="423" dur="1" fill="hold">
                                          <p:stCondLst>
                                            <p:cond delay="0"/>
                                          </p:stCondLst>
                                        </p:cTn>
                                        <p:tgtEl>
                                          <p:spTgt spid="112"/>
                                        </p:tgtEl>
                                        <p:attrNameLst>
                                          <p:attrName>style.visibility</p:attrName>
                                        </p:attrNameLst>
                                      </p:cBhvr>
                                      <p:to>
                                        <p:strVal val="visible"/>
                                      </p:to>
                                    </p:set>
                                    <p:animEffect transition="in" filter="wipe(left)">
                                      <p:cBhvr>
                                        <p:cTn id="424" dur="500"/>
                                        <p:tgtEl>
                                          <p:spTgt spid="112"/>
                                        </p:tgtEl>
                                      </p:cBhvr>
                                    </p:animEffect>
                                  </p:childTnLst>
                                </p:cTn>
                              </p:par>
                            </p:childTnLst>
                          </p:cTn>
                        </p:par>
                      </p:childTnLst>
                    </p:cTn>
                  </p:par>
                  <p:par>
                    <p:cTn id="425" fill="hold">
                      <p:stCondLst>
                        <p:cond delay="indefinite"/>
                      </p:stCondLst>
                      <p:childTnLst>
                        <p:par>
                          <p:cTn id="426" fill="hold">
                            <p:stCondLst>
                              <p:cond delay="0"/>
                            </p:stCondLst>
                            <p:childTnLst>
                              <p:par>
                                <p:cTn id="427" presetID="22" presetClass="entr" presetSubtype="8" fill="hold" grpId="0" nodeType="clickEffect">
                                  <p:stCondLst>
                                    <p:cond delay="0"/>
                                  </p:stCondLst>
                                  <p:childTnLst>
                                    <p:set>
                                      <p:cBhvr>
                                        <p:cTn id="428" dur="1" fill="hold">
                                          <p:stCondLst>
                                            <p:cond delay="0"/>
                                          </p:stCondLst>
                                        </p:cTn>
                                        <p:tgtEl>
                                          <p:spTgt spid="113"/>
                                        </p:tgtEl>
                                        <p:attrNameLst>
                                          <p:attrName>style.visibility</p:attrName>
                                        </p:attrNameLst>
                                      </p:cBhvr>
                                      <p:to>
                                        <p:strVal val="visible"/>
                                      </p:to>
                                    </p:set>
                                    <p:animEffect transition="in" filter="wipe(left)">
                                      <p:cBhvr>
                                        <p:cTn id="429" dur="500"/>
                                        <p:tgtEl>
                                          <p:spTgt spid="113"/>
                                        </p:tgtEl>
                                      </p:cBhvr>
                                    </p:animEffect>
                                  </p:childTnLst>
                                </p:cTn>
                              </p:par>
                            </p:childTnLst>
                          </p:cTn>
                        </p:par>
                      </p:childTnLst>
                    </p:cTn>
                  </p:par>
                  <p:par>
                    <p:cTn id="430" fill="hold">
                      <p:stCondLst>
                        <p:cond delay="indefinite"/>
                      </p:stCondLst>
                      <p:childTnLst>
                        <p:par>
                          <p:cTn id="431" fill="hold">
                            <p:stCondLst>
                              <p:cond delay="0"/>
                            </p:stCondLst>
                            <p:childTnLst>
                              <p:par>
                                <p:cTn id="432" presetID="22" presetClass="entr" presetSubtype="8" fill="hold" grpId="0" nodeType="clickEffect">
                                  <p:stCondLst>
                                    <p:cond delay="0"/>
                                  </p:stCondLst>
                                  <p:childTnLst>
                                    <p:set>
                                      <p:cBhvr>
                                        <p:cTn id="433" dur="1" fill="hold">
                                          <p:stCondLst>
                                            <p:cond delay="0"/>
                                          </p:stCondLst>
                                        </p:cTn>
                                        <p:tgtEl>
                                          <p:spTgt spid="114"/>
                                        </p:tgtEl>
                                        <p:attrNameLst>
                                          <p:attrName>style.visibility</p:attrName>
                                        </p:attrNameLst>
                                      </p:cBhvr>
                                      <p:to>
                                        <p:strVal val="visible"/>
                                      </p:to>
                                    </p:set>
                                    <p:animEffect transition="in" filter="wipe(left)">
                                      <p:cBhvr>
                                        <p:cTn id="434" dur="500"/>
                                        <p:tgtEl>
                                          <p:spTgt spid="114"/>
                                        </p:tgtEl>
                                      </p:cBhvr>
                                    </p:animEffect>
                                  </p:childTnLst>
                                </p:cTn>
                              </p:par>
                            </p:childTnLst>
                          </p:cTn>
                        </p:par>
                      </p:childTnLst>
                    </p:cTn>
                  </p:par>
                  <p:par>
                    <p:cTn id="435" fill="hold">
                      <p:stCondLst>
                        <p:cond delay="indefinite"/>
                      </p:stCondLst>
                      <p:childTnLst>
                        <p:par>
                          <p:cTn id="436" fill="hold">
                            <p:stCondLst>
                              <p:cond delay="0"/>
                            </p:stCondLst>
                            <p:childTnLst>
                              <p:par>
                                <p:cTn id="437" presetID="22" presetClass="entr" presetSubtype="8" fill="hold" grpId="0" nodeType="clickEffect">
                                  <p:stCondLst>
                                    <p:cond delay="0"/>
                                  </p:stCondLst>
                                  <p:childTnLst>
                                    <p:set>
                                      <p:cBhvr>
                                        <p:cTn id="438" dur="1" fill="hold">
                                          <p:stCondLst>
                                            <p:cond delay="0"/>
                                          </p:stCondLst>
                                        </p:cTn>
                                        <p:tgtEl>
                                          <p:spTgt spid="115"/>
                                        </p:tgtEl>
                                        <p:attrNameLst>
                                          <p:attrName>style.visibility</p:attrName>
                                        </p:attrNameLst>
                                      </p:cBhvr>
                                      <p:to>
                                        <p:strVal val="visible"/>
                                      </p:to>
                                    </p:set>
                                    <p:animEffect transition="in" filter="wipe(left)">
                                      <p:cBhvr>
                                        <p:cTn id="439" dur="500"/>
                                        <p:tgtEl>
                                          <p:spTgt spid="115"/>
                                        </p:tgtEl>
                                      </p:cBhvr>
                                    </p:animEffect>
                                  </p:childTnLst>
                                </p:cTn>
                              </p:par>
                            </p:childTnLst>
                          </p:cTn>
                        </p:par>
                      </p:childTnLst>
                    </p:cTn>
                  </p:par>
                  <p:par>
                    <p:cTn id="440" fill="hold">
                      <p:stCondLst>
                        <p:cond delay="indefinite"/>
                      </p:stCondLst>
                      <p:childTnLst>
                        <p:par>
                          <p:cTn id="441" fill="hold">
                            <p:stCondLst>
                              <p:cond delay="0"/>
                            </p:stCondLst>
                            <p:childTnLst>
                              <p:par>
                                <p:cTn id="442" presetID="22" presetClass="entr" presetSubtype="8" fill="hold" grpId="0" nodeType="clickEffect">
                                  <p:stCondLst>
                                    <p:cond delay="0"/>
                                  </p:stCondLst>
                                  <p:childTnLst>
                                    <p:set>
                                      <p:cBhvr>
                                        <p:cTn id="443" dur="1" fill="hold">
                                          <p:stCondLst>
                                            <p:cond delay="0"/>
                                          </p:stCondLst>
                                        </p:cTn>
                                        <p:tgtEl>
                                          <p:spTgt spid="116"/>
                                        </p:tgtEl>
                                        <p:attrNameLst>
                                          <p:attrName>style.visibility</p:attrName>
                                        </p:attrNameLst>
                                      </p:cBhvr>
                                      <p:to>
                                        <p:strVal val="visible"/>
                                      </p:to>
                                    </p:set>
                                    <p:animEffect transition="in" filter="wipe(left)">
                                      <p:cBhvr>
                                        <p:cTn id="444" dur="500"/>
                                        <p:tgtEl>
                                          <p:spTgt spid="116"/>
                                        </p:tgtEl>
                                      </p:cBhvr>
                                    </p:animEffect>
                                  </p:childTnLst>
                                </p:cTn>
                              </p:par>
                            </p:childTnLst>
                          </p:cTn>
                        </p:par>
                      </p:childTnLst>
                    </p:cTn>
                  </p:par>
                  <p:par>
                    <p:cTn id="445" fill="hold">
                      <p:stCondLst>
                        <p:cond delay="indefinite"/>
                      </p:stCondLst>
                      <p:childTnLst>
                        <p:par>
                          <p:cTn id="446" fill="hold">
                            <p:stCondLst>
                              <p:cond delay="0"/>
                            </p:stCondLst>
                            <p:childTnLst>
                              <p:par>
                                <p:cTn id="447" presetID="22" presetClass="entr" presetSubtype="8" fill="hold" grpId="0" nodeType="clickEffect">
                                  <p:stCondLst>
                                    <p:cond delay="0"/>
                                  </p:stCondLst>
                                  <p:childTnLst>
                                    <p:set>
                                      <p:cBhvr>
                                        <p:cTn id="448" dur="1" fill="hold">
                                          <p:stCondLst>
                                            <p:cond delay="0"/>
                                          </p:stCondLst>
                                        </p:cTn>
                                        <p:tgtEl>
                                          <p:spTgt spid="117"/>
                                        </p:tgtEl>
                                        <p:attrNameLst>
                                          <p:attrName>style.visibility</p:attrName>
                                        </p:attrNameLst>
                                      </p:cBhvr>
                                      <p:to>
                                        <p:strVal val="visible"/>
                                      </p:to>
                                    </p:set>
                                    <p:animEffect transition="in" filter="wipe(left)">
                                      <p:cBhvr>
                                        <p:cTn id="449" dur="500"/>
                                        <p:tgtEl>
                                          <p:spTgt spid="117"/>
                                        </p:tgtEl>
                                      </p:cBhvr>
                                    </p:animEffect>
                                  </p:childTnLst>
                                </p:cTn>
                              </p:par>
                            </p:childTnLst>
                          </p:cTn>
                        </p:par>
                      </p:childTnLst>
                    </p:cTn>
                  </p:par>
                  <p:par>
                    <p:cTn id="450" fill="hold">
                      <p:stCondLst>
                        <p:cond delay="indefinite"/>
                      </p:stCondLst>
                      <p:childTnLst>
                        <p:par>
                          <p:cTn id="451" fill="hold">
                            <p:stCondLst>
                              <p:cond delay="0"/>
                            </p:stCondLst>
                            <p:childTnLst>
                              <p:par>
                                <p:cTn id="452" presetID="22" presetClass="entr" presetSubtype="8" fill="hold" grpId="0" nodeType="clickEffect">
                                  <p:stCondLst>
                                    <p:cond delay="0"/>
                                  </p:stCondLst>
                                  <p:childTnLst>
                                    <p:set>
                                      <p:cBhvr>
                                        <p:cTn id="453" dur="1" fill="hold">
                                          <p:stCondLst>
                                            <p:cond delay="0"/>
                                          </p:stCondLst>
                                        </p:cTn>
                                        <p:tgtEl>
                                          <p:spTgt spid="118"/>
                                        </p:tgtEl>
                                        <p:attrNameLst>
                                          <p:attrName>style.visibility</p:attrName>
                                        </p:attrNameLst>
                                      </p:cBhvr>
                                      <p:to>
                                        <p:strVal val="visible"/>
                                      </p:to>
                                    </p:set>
                                    <p:animEffect transition="in" filter="wipe(left)">
                                      <p:cBhvr>
                                        <p:cTn id="454" dur="500"/>
                                        <p:tgtEl>
                                          <p:spTgt spid="118"/>
                                        </p:tgtEl>
                                      </p:cBhvr>
                                    </p:animEffect>
                                  </p:childTnLst>
                                </p:cTn>
                              </p:par>
                            </p:childTnLst>
                          </p:cTn>
                        </p:par>
                      </p:childTnLst>
                    </p:cTn>
                  </p:par>
                  <p:par>
                    <p:cTn id="455" fill="hold">
                      <p:stCondLst>
                        <p:cond delay="indefinite"/>
                      </p:stCondLst>
                      <p:childTnLst>
                        <p:par>
                          <p:cTn id="456" fill="hold">
                            <p:stCondLst>
                              <p:cond delay="0"/>
                            </p:stCondLst>
                            <p:childTnLst>
                              <p:par>
                                <p:cTn id="457" presetID="22" presetClass="entr" presetSubtype="8" fill="hold" grpId="0" nodeType="clickEffect">
                                  <p:stCondLst>
                                    <p:cond delay="0"/>
                                  </p:stCondLst>
                                  <p:childTnLst>
                                    <p:set>
                                      <p:cBhvr>
                                        <p:cTn id="458" dur="1" fill="hold">
                                          <p:stCondLst>
                                            <p:cond delay="0"/>
                                          </p:stCondLst>
                                        </p:cTn>
                                        <p:tgtEl>
                                          <p:spTgt spid="119"/>
                                        </p:tgtEl>
                                        <p:attrNameLst>
                                          <p:attrName>style.visibility</p:attrName>
                                        </p:attrNameLst>
                                      </p:cBhvr>
                                      <p:to>
                                        <p:strVal val="visible"/>
                                      </p:to>
                                    </p:set>
                                    <p:animEffect transition="in" filter="wipe(left)">
                                      <p:cBhvr>
                                        <p:cTn id="459" dur="500"/>
                                        <p:tgtEl>
                                          <p:spTgt spid="119"/>
                                        </p:tgtEl>
                                      </p:cBhvr>
                                    </p:animEffect>
                                  </p:childTnLst>
                                </p:cTn>
                              </p:par>
                            </p:childTnLst>
                          </p:cTn>
                        </p:par>
                      </p:childTnLst>
                    </p:cTn>
                  </p:par>
                  <p:par>
                    <p:cTn id="460" fill="hold">
                      <p:stCondLst>
                        <p:cond delay="indefinite"/>
                      </p:stCondLst>
                      <p:childTnLst>
                        <p:par>
                          <p:cTn id="461" fill="hold">
                            <p:stCondLst>
                              <p:cond delay="0"/>
                            </p:stCondLst>
                            <p:childTnLst>
                              <p:par>
                                <p:cTn id="462" presetID="22" presetClass="entr" presetSubtype="8" fill="hold" grpId="0" nodeType="clickEffect">
                                  <p:stCondLst>
                                    <p:cond delay="0"/>
                                  </p:stCondLst>
                                  <p:childTnLst>
                                    <p:set>
                                      <p:cBhvr>
                                        <p:cTn id="463" dur="1" fill="hold">
                                          <p:stCondLst>
                                            <p:cond delay="0"/>
                                          </p:stCondLst>
                                        </p:cTn>
                                        <p:tgtEl>
                                          <p:spTgt spid="120"/>
                                        </p:tgtEl>
                                        <p:attrNameLst>
                                          <p:attrName>style.visibility</p:attrName>
                                        </p:attrNameLst>
                                      </p:cBhvr>
                                      <p:to>
                                        <p:strVal val="visible"/>
                                      </p:to>
                                    </p:set>
                                    <p:animEffect transition="in" filter="wipe(left)">
                                      <p:cBhvr>
                                        <p:cTn id="464" dur="500"/>
                                        <p:tgtEl>
                                          <p:spTgt spid="120"/>
                                        </p:tgtEl>
                                      </p:cBhvr>
                                    </p:animEffect>
                                  </p:childTnLst>
                                </p:cTn>
                              </p:par>
                            </p:childTnLst>
                          </p:cTn>
                        </p:par>
                      </p:childTnLst>
                    </p:cTn>
                  </p:par>
                  <p:par>
                    <p:cTn id="465" fill="hold">
                      <p:stCondLst>
                        <p:cond delay="indefinite"/>
                      </p:stCondLst>
                      <p:childTnLst>
                        <p:par>
                          <p:cTn id="466" fill="hold">
                            <p:stCondLst>
                              <p:cond delay="0"/>
                            </p:stCondLst>
                            <p:childTnLst>
                              <p:par>
                                <p:cTn id="467" presetID="22" presetClass="entr" presetSubtype="8" fill="hold" grpId="0" nodeType="clickEffect">
                                  <p:stCondLst>
                                    <p:cond delay="0"/>
                                  </p:stCondLst>
                                  <p:childTnLst>
                                    <p:set>
                                      <p:cBhvr>
                                        <p:cTn id="468" dur="1" fill="hold">
                                          <p:stCondLst>
                                            <p:cond delay="0"/>
                                          </p:stCondLst>
                                        </p:cTn>
                                        <p:tgtEl>
                                          <p:spTgt spid="121"/>
                                        </p:tgtEl>
                                        <p:attrNameLst>
                                          <p:attrName>style.visibility</p:attrName>
                                        </p:attrNameLst>
                                      </p:cBhvr>
                                      <p:to>
                                        <p:strVal val="visible"/>
                                      </p:to>
                                    </p:set>
                                    <p:animEffect transition="in" filter="wipe(left)">
                                      <p:cBhvr>
                                        <p:cTn id="469" dur="500"/>
                                        <p:tgtEl>
                                          <p:spTgt spid="121"/>
                                        </p:tgtEl>
                                      </p:cBhvr>
                                    </p:animEffect>
                                  </p:childTnLst>
                                </p:cTn>
                              </p:par>
                            </p:childTnLst>
                          </p:cTn>
                        </p:par>
                      </p:childTnLst>
                    </p:cTn>
                  </p:par>
                  <p:par>
                    <p:cTn id="470" fill="hold">
                      <p:stCondLst>
                        <p:cond delay="indefinite"/>
                      </p:stCondLst>
                      <p:childTnLst>
                        <p:par>
                          <p:cTn id="471" fill="hold">
                            <p:stCondLst>
                              <p:cond delay="0"/>
                            </p:stCondLst>
                            <p:childTnLst>
                              <p:par>
                                <p:cTn id="472" presetID="22" presetClass="entr" presetSubtype="8" fill="hold" grpId="0" nodeType="clickEffect">
                                  <p:stCondLst>
                                    <p:cond delay="0"/>
                                  </p:stCondLst>
                                  <p:childTnLst>
                                    <p:set>
                                      <p:cBhvr>
                                        <p:cTn id="473" dur="1" fill="hold">
                                          <p:stCondLst>
                                            <p:cond delay="0"/>
                                          </p:stCondLst>
                                        </p:cTn>
                                        <p:tgtEl>
                                          <p:spTgt spid="122"/>
                                        </p:tgtEl>
                                        <p:attrNameLst>
                                          <p:attrName>style.visibility</p:attrName>
                                        </p:attrNameLst>
                                      </p:cBhvr>
                                      <p:to>
                                        <p:strVal val="visible"/>
                                      </p:to>
                                    </p:set>
                                    <p:animEffect transition="in" filter="wipe(left)">
                                      <p:cBhvr>
                                        <p:cTn id="474" dur="500"/>
                                        <p:tgtEl>
                                          <p:spTgt spid="122"/>
                                        </p:tgtEl>
                                      </p:cBhvr>
                                    </p:animEffect>
                                  </p:childTnLst>
                                </p:cTn>
                              </p:par>
                            </p:childTnLst>
                          </p:cTn>
                        </p:par>
                      </p:childTnLst>
                    </p:cTn>
                  </p:par>
                  <p:par>
                    <p:cTn id="475" fill="hold">
                      <p:stCondLst>
                        <p:cond delay="indefinite"/>
                      </p:stCondLst>
                      <p:childTnLst>
                        <p:par>
                          <p:cTn id="476" fill="hold">
                            <p:stCondLst>
                              <p:cond delay="0"/>
                            </p:stCondLst>
                            <p:childTnLst>
                              <p:par>
                                <p:cTn id="477" presetID="22" presetClass="entr" presetSubtype="8" fill="hold" grpId="0" nodeType="clickEffect">
                                  <p:stCondLst>
                                    <p:cond delay="0"/>
                                  </p:stCondLst>
                                  <p:childTnLst>
                                    <p:set>
                                      <p:cBhvr>
                                        <p:cTn id="478" dur="1" fill="hold">
                                          <p:stCondLst>
                                            <p:cond delay="0"/>
                                          </p:stCondLst>
                                        </p:cTn>
                                        <p:tgtEl>
                                          <p:spTgt spid="123"/>
                                        </p:tgtEl>
                                        <p:attrNameLst>
                                          <p:attrName>style.visibility</p:attrName>
                                        </p:attrNameLst>
                                      </p:cBhvr>
                                      <p:to>
                                        <p:strVal val="visible"/>
                                      </p:to>
                                    </p:set>
                                    <p:animEffect transition="in" filter="wipe(left)">
                                      <p:cBhvr>
                                        <p:cTn id="479" dur="500"/>
                                        <p:tgtEl>
                                          <p:spTgt spid="123"/>
                                        </p:tgtEl>
                                      </p:cBhvr>
                                    </p:animEffect>
                                  </p:childTnLst>
                                </p:cTn>
                              </p:par>
                            </p:childTnLst>
                          </p:cTn>
                        </p:par>
                      </p:childTnLst>
                    </p:cTn>
                  </p:par>
                  <p:par>
                    <p:cTn id="480" fill="hold">
                      <p:stCondLst>
                        <p:cond delay="indefinite"/>
                      </p:stCondLst>
                      <p:childTnLst>
                        <p:par>
                          <p:cTn id="481" fill="hold">
                            <p:stCondLst>
                              <p:cond delay="0"/>
                            </p:stCondLst>
                            <p:childTnLst>
                              <p:par>
                                <p:cTn id="482" presetID="22" presetClass="entr" presetSubtype="8" fill="hold" grpId="0" nodeType="clickEffect">
                                  <p:stCondLst>
                                    <p:cond delay="0"/>
                                  </p:stCondLst>
                                  <p:childTnLst>
                                    <p:set>
                                      <p:cBhvr>
                                        <p:cTn id="483" dur="1" fill="hold">
                                          <p:stCondLst>
                                            <p:cond delay="0"/>
                                          </p:stCondLst>
                                        </p:cTn>
                                        <p:tgtEl>
                                          <p:spTgt spid="124"/>
                                        </p:tgtEl>
                                        <p:attrNameLst>
                                          <p:attrName>style.visibility</p:attrName>
                                        </p:attrNameLst>
                                      </p:cBhvr>
                                      <p:to>
                                        <p:strVal val="visible"/>
                                      </p:to>
                                    </p:set>
                                    <p:animEffect transition="in" filter="wipe(left)">
                                      <p:cBhvr>
                                        <p:cTn id="484" dur="500"/>
                                        <p:tgtEl>
                                          <p:spTgt spid="124"/>
                                        </p:tgtEl>
                                      </p:cBhvr>
                                    </p:animEffect>
                                  </p:childTnLst>
                                </p:cTn>
                              </p:par>
                            </p:childTnLst>
                          </p:cTn>
                        </p:par>
                      </p:childTnLst>
                    </p:cTn>
                  </p:par>
                  <p:par>
                    <p:cTn id="485" fill="hold">
                      <p:stCondLst>
                        <p:cond delay="indefinite"/>
                      </p:stCondLst>
                      <p:childTnLst>
                        <p:par>
                          <p:cTn id="486" fill="hold">
                            <p:stCondLst>
                              <p:cond delay="0"/>
                            </p:stCondLst>
                            <p:childTnLst>
                              <p:par>
                                <p:cTn id="487" presetID="22" presetClass="entr" presetSubtype="8" fill="hold" grpId="0" nodeType="clickEffect">
                                  <p:stCondLst>
                                    <p:cond delay="0"/>
                                  </p:stCondLst>
                                  <p:childTnLst>
                                    <p:set>
                                      <p:cBhvr>
                                        <p:cTn id="488" dur="1" fill="hold">
                                          <p:stCondLst>
                                            <p:cond delay="0"/>
                                          </p:stCondLst>
                                        </p:cTn>
                                        <p:tgtEl>
                                          <p:spTgt spid="125"/>
                                        </p:tgtEl>
                                        <p:attrNameLst>
                                          <p:attrName>style.visibility</p:attrName>
                                        </p:attrNameLst>
                                      </p:cBhvr>
                                      <p:to>
                                        <p:strVal val="visible"/>
                                      </p:to>
                                    </p:set>
                                    <p:animEffect transition="in" filter="wipe(left)">
                                      <p:cBhvr>
                                        <p:cTn id="489" dur="500"/>
                                        <p:tgtEl>
                                          <p:spTgt spid="125"/>
                                        </p:tgtEl>
                                      </p:cBhvr>
                                    </p:animEffect>
                                  </p:childTnLst>
                                </p:cTn>
                              </p:par>
                            </p:childTnLst>
                          </p:cTn>
                        </p:par>
                      </p:childTnLst>
                    </p:cTn>
                  </p:par>
                  <p:par>
                    <p:cTn id="490" fill="hold">
                      <p:stCondLst>
                        <p:cond delay="indefinite"/>
                      </p:stCondLst>
                      <p:childTnLst>
                        <p:par>
                          <p:cTn id="491" fill="hold">
                            <p:stCondLst>
                              <p:cond delay="0"/>
                            </p:stCondLst>
                            <p:childTnLst>
                              <p:par>
                                <p:cTn id="492" presetID="22" presetClass="entr" presetSubtype="8" fill="hold" grpId="0" nodeType="clickEffect">
                                  <p:stCondLst>
                                    <p:cond delay="0"/>
                                  </p:stCondLst>
                                  <p:childTnLst>
                                    <p:set>
                                      <p:cBhvr>
                                        <p:cTn id="493" dur="1" fill="hold">
                                          <p:stCondLst>
                                            <p:cond delay="0"/>
                                          </p:stCondLst>
                                        </p:cTn>
                                        <p:tgtEl>
                                          <p:spTgt spid="126"/>
                                        </p:tgtEl>
                                        <p:attrNameLst>
                                          <p:attrName>style.visibility</p:attrName>
                                        </p:attrNameLst>
                                      </p:cBhvr>
                                      <p:to>
                                        <p:strVal val="visible"/>
                                      </p:to>
                                    </p:set>
                                    <p:animEffect transition="in" filter="wipe(left)">
                                      <p:cBhvr>
                                        <p:cTn id="494" dur="500"/>
                                        <p:tgtEl>
                                          <p:spTgt spid="126"/>
                                        </p:tgtEl>
                                      </p:cBhvr>
                                    </p:animEffect>
                                  </p:childTnLst>
                                </p:cTn>
                              </p:par>
                            </p:childTnLst>
                          </p:cTn>
                        </p:par>
                      </p:childTnLst>
                    </p:cTn>
                  </p:par>
                  <p:par>
                    <p:cTn id="495" fill="hold">
                      <p:stCondLst>
                        <p:cond delay="indefinite"/>
                      </p:stCondLst>
                      <p:childTnLst>
                        <p:par>
                          <p:cTn id="496" fill="hold">
                            <p:stCondLst>
                              <p:cond delay="0"/>
                            </p:stCondLst>
                            <p:childTnLst>
                              <p:par>
                                <p:cTn id="497" presetID="22" presetClass="entr" presetSubtype="8" fill="hold" grpId="0" nodeType="clickEffect">
                                  <p:stCondLst>
                                    <p:cond delay="0"/>
                                  </p:stCondLst>
                                  <p:childTnLst>
                                    <p:set>
                                      <p:cBhvr>
                                        <p:cTn id="498" dur="1" fill="hold">
                                          <p:stCondLst>
                                            <p:cond delay="0"/>
                                          </p:stCondLst>
                                        </p:cTn>
                                        <p:tgtEl>
                                          <p:spTgt spid="127"/>
                                        </p:tgtEl>
                                        <p:attrNameLst>
                                          <p:attrName>style.visibility</p:attrName>
                                        </p:attrNameLst>
                                      </p:cBhvr>
                                      <p:to>
                                        <p:strVal val="visible"/>
                                      </p:to>
                                    </p:set>
                                    <p:animEffect transition="in" filter="wipe(left)">
                                      <p:cBhvr>
                                        <p:cTn id="499" dur="500"/>
                                        <p:tgtEl>
                                          <p:spTgt spid="127"/>
                                        </p:tgtEl>
                                      </p:cBhvr>
                                    </p:animEffect>
                                  </p:childTnLst>
                                </p:cTn>
                              </p:par>
                            </p:childTnLst>
                          </p:cTn>
                        </p:par>
                      </p:childTnLst>
                    </p:cTn>
                  </p:par>
                  <p:par>
                    <p:cTn id="500" fill="hold">
                      <p:stCondLst>
                        <p:cond delay="indefinite"/>
                      </p:stCondLst>
                      <p:childTnLst>
                        <p:par>
                          <p:cTn id="501" fill="hold">
                            <p:stCondLst>
                              <p:cond delay="0"/>
                            </p:stCondLst>
                            <p:childTnLst>
                              <p:par>
                                <p:cTn id="502" presetID="22" presetClass="entr" presetSubtype="8" fill="hold" grpId="0" nodeType="clickEffect">
                                  <p:stCondLst>
                                    <p:cond delay="0"/>
                                  </p:stCondLst>
                                  <p:childTnLst>
                                    <p:set>
                                      <p:cBhvr>
                                        <p:cTn id="503" dur="1" fill="hold">
                                          <p:stCondLst>
                                            <p:cond delay="0"/>
                                          </p:stCondLst>
                                        </p:cTn>
                                        <p:tgtEl>
                                          <p:spTgt spid="128"/>
                                        </p:tgtEl>
                                        <p:attrNameLst>
                                          <p:attrName>style.visibility</p:attrName>
                                        </p:attrNameLst>
                                      </p:cBhvr>
                                      <p:to>
                                        <p:strVal val="visible"/>
                                      </p:to>
                                    </p:set>
                                    <p:animEffect transition="in" filter="wipe(left)">
                                      <p:cBhvr>
                                        <p:cTn id="504" dur="500"/>
                                        <p:tgtEl>
                                          <p:spTgt spid="128"/>
                                        </p:tgtEl>
                                      </p:cBhvr>
                                    </p:animEffect>
                                  </p:childTnLst>
                                </p:cTn>
                              </p:par>
                            </p:childTnLst>
                          </p:cTn>
                        </p:par>
                      </p:childTnLst>
                    </p:cTn>
                  </p:par>
                  <p:par>
                    <p:cTn id="505" fill="hold">
                      <p:stCondLst>
                        <p:cond delay="indefinite"/>
                      </p:stCondLst>
                      <p:childTnLst>
                        <p:par>
                          <p:cTn id="506" fill="hold">
                            <p:stCondLst>
                              <p:cond delay="0"/>
                            </p:stCondLst>
                            <p:childTnLst>
                              <p:par>
                                <p:cTn id="507" presetID="22" presetClass="entr" presetSubtype="8" fill="hold" grpId="0" nodeType="clickEffect">
                                  <p:stCondLst>
                                    <p:cond delay="0"/>
                                  </p:stCondLst>
                                  <p:childTnLst>
                                    <p:set>
                                      <p:cBhvr>
                                        <p:cTn id="508" dur="1" fill="hold">
                                          <p:stCondLst>
                                            <p:cond delay="0"/>
                                          </p:stCondLst>
                                        </p:cTn>
                                        <p:tgtEl>
                                          <p:spTgt spid="129"/>
                                        </p:tgtEl>
                                        <p:attrNameLst>
                                          <p:attrName>style.visibility</p:attrName>
                                        </p:attrNameLst>
                                      </p:cBhvr>
                                      <p:to>
                                        <p:strVal val="visible"/>
                                      </p:to>
                                    </p:set>
                                    <p:animEffect transition="in" filter="wipe(left)">
                                      <p:cBhvr>
                                        <p:cTn id="509" dur="500"/>
                                        <p:tgtEl>
                                          <p:spTgt spid="129"/>
                                        </p:tgtEl>
                                      </p:cBhvr>
                                    </p:animEffect>
                                  </p:childTnLst>
                                </p:cTn>
                              </p:par>
                            </p:childTnLst>
                          </p:cTn>
                        </p:par>
                      </p:childTnLst>
                    </p:cTn>
                  </p:par>
                  <p:par>
                    <p:cTn id="510" fill="hold">
                      <p:stCondLst>
                        <p:cond delay="indefinite"/>
                      </p:stCondLst>
                      <p:childTnLst>
                        <p:par>
                          <p:cTn id="511" fill="hold">
                            <p:stCondLst>
                              <p:cond delay="0"/>
                            </p:stCondLst>
                            <p:childTnLst>
                              <p:par>
                                <p:cTn id="512" presetID="22" presetClass="entr" presetSubtype="8" fill="hold" grpId="0" nodeType="clickEffect">
                                  <p:stCondLst>
                                    <p:cond delay="0"/>
                                  </p:stCondLst>
                                  <p:childTnLst>
                                    <p:set>
                                      <p:cBhvr>
                                        <p:cTn id="513" dur="1" fill="hold">
                                          <p:stCondLst>
                                            <p:cond delay="0"/>
                                          </p:stCondLst>
                                        </p:cTn>
                                        <p:tgtEl>
                                          <p:spTgt spid="130"/>
                                        </p:tgtEl>
                                        <p:attrNameLst>
                                          <p:attrName>style.visibility</p:attrName>
                                        </p:attrNameLst>
                                      </p:cBhvr>
                                      <p:to>
                                        <p:strVal val="visible"/>
                                      </p:to>
                                    </p:set>
                                    <p:animEffect transition="in" filter="wipe(left)">
                                      <p:cBhvr>
                                        <p:cTn id="514" dur="500"/>
                                        <p:tgtEl>
                                          <p:spTgt spid="130"/>
                                        </p:tgtEl>
                                      </p:cBhvr>
                                    </p:animEffect>
                                  </p:childTnLst>
                                </p:cTn>
                              </p:par>
                            </p:childTnLst>
                          </p:cTn>
                        </p:par>
                      </p:childTnLst>
                    </p:cTn>
                  </p:par>
                  <p:par>
                    <p:cTn id="515" fill="hold">
                      <p:stCondLst>
                        <p:cond delay="indefinite"/>
                      </p:stCondLst>
                      <p:childTnLst>
                        <p:par>
                          <p:cTn id="516" fill="hold">
                            <p:stCondLst>
                              <p:cond delay="0"/>
                            </p:stCondLst>
                            <p:childTnLst>
                              <p:par>
                                <p:cTn id="517" presetID="22" presetClass="entr" presetSubtype="8" fill="hold" grpId="0" nodeType="clickEffect">
                                  <p:stCondLst>
                                    <p:cond delay="0"/>
                                  </p:stCondLst>
                                  <p:childTnLst>
                                    <p:set>
                                      <p:cBhvr>
                                        <p:cTn id="518" dur="1" fill="hold">
                                          <p:stCondLst>
                                            <p:cond delay="0"/>
                                          </p:stCondLst>
                                        </p:cTn>
                                        <p:tgtEl>
                                          <p:spTgt spid="131"/>
                                        </p:tgtEl>
                                        <p:attrNameLst>
                                          <p:attrName>style.visibility</p:attrName>
                                        </p:attrNameLst>
                                      </p:cBhvr>
                                      <p:to>
                                        <p:strVal val="visible"/>
                                      </p:to>
                                    </p:set>
                                    <p:animEffect transition="in" filter="wipe(left)">
                                      <p:cBhvr>
                                        <p:cTn id="519" dur="500"/>
                                        <p:tgtEl>
                                          <p:spTgt spid="131"/>
                                        </p:tgtEl>
                                      </p:cBhvr>
                                    </p:animEffect>
                                  </p:childTnLst>
                                </p:cTn>
                              </p:par>
                            </p:childTnLst>
                          </p:cTn>
                        </p:par>
                      </p:childTnLst>
                    </p:cTn>
                  </p:par>
                </p:childTnLst>
              </p:cTn>
              <p:nextCondLst>
                <p:cond evt="onClick" delay="0">
                  <p:tgtEl>
                    <p:spTgt spid="105"/>
                  </p:tgtEl>
                </p:cond>
              </p:nextCondLst>
            </p:seq>
            <p:seq concurrent="1" nextAc="seek">
              <p:cTn id="520" restart="whenNotActive" fill="hold" evtFilter="cancelBubble" nodeType="interactiveSeq">
                <p:stCondLst>
                  <p:cond evt="onClick" delay="0">
                    <p:tgtEl>
                      <p:spTgt spid="132"/>
                    </p:tgtEl>
                  </p:cond>
                </p:stCondLst>
                <p:endSync evt="end" delay="0">
                  <p:rtn val="all"/>
                </p:endSync>
                <p:childTnLst>
                  <p:par>
                    <p:cTn id="521" fill="hold">
                      <p:stCondLst>
                        <p:cond delay="0"/>
                      </p:stCondLst>
                      <p:childTnLst>
                        <p:par>
                          <p:cTn id="522" fill="hold">
                            <p:stCondLst>
                              <p:cond delay="0"/>
                            </p:stCondLst>
                            <p:childTnLst>
                              <p:par>
                                <p:cTn id="523" presetID="22" presetClass="entr" presetSubtype="8" fill="hold" grpId="0" nodeType="clickEffect">
                                  <p:stCondLst>
                                    <p:cond delay="0"/>
                                  </p:stCondLst>
                                  <p:childTnLst>
                                    <p:set>
                                      <p:cBhvr>
                                        <p:cTn id="524" dur="1" fill="hold">
                                          <p:stCondLst>
                                            <p:cond delay="0"/>
                                          </p:stCondLst>
                                        </p:cTn>
                                        <p:tgtEl>
                                          <p:spTgt spid="134"/>
                                        </p:tgtEl>
                                        <p:attrNameLst>
                                          <p:attrName>style.visibility</p:attrName>
                                        </p:attrNameLst>
                                      </p:cBhvr>
                                      <p:to>
                                        <p:strVal val="visible"/>
                                      </p:to>
                                    </p:set>
                                    <p:animEffect transition="in" filter="wipe(left)">
                                      <p:cBhvr>
                                        <p:cTn id="525" dur="500"/>
                                        <p:tgtEl>
                                          <p:spTgt spid="134"/>
                                        </p:tgtEl>
                                      </p:cBhvr>
                                    </p:animEffect>
                                  </p:childTnLst>
                                </p:cTn>
                              </p:par>
                            </p:childTnLst>
                          </p:cTn>
                        </p:par>
                      </p:childTnLst>
                    </p:cTn>
                  </p:par>
                  <p:par>
                    <p:cTn id="526" fill="hold">
                      <p:stCondLst>
                        <p:cond delay="indefinite"/>
                      </p:stCondLst>
                      <p:childTnLst>
                        <p:par>
                          <p:cTn id="527" fill="hold">
                            <p:stCondLst>
                              <p:cond delay="0"/>
                            </p:stCondLst>
                            <p:childTnLst>
                              <p:par>
                                <p:cTn id="528" presetID="22" presetClass="entr" presetSubtype="8" fill="hold" grpId="0" nodeType="clickEffect">
                                  <p:stCondLst>
                                    <p:cond delay="0"/>
                                  </p:stCondLst>
                                  <p:childTnLst>
                                    <p:set>
                                      <p:cBhvr>
                                        <p:cTn id="529" dur="1" fill="hold">
                                          <p:stCondLst>
                                            <p:cond delay="0"/>
                                          </p:stCondLst>
                                        </p:cTn>
                                        <p:tgtEl>
                                          <p:spTgt spid="135"/>
                                        </p:tgtEl>
                                        <p:attrNameLst>
                                          <p:attrName>style.visibility</p:attrName>
                                        </p:attrNameLst>
                                      </p:cBhvr>
                                      <p:to>
                                        <p:strVal val="visible"/>
                                      </p:to>
                                    </p:set>
                                    <p:animEffect transition="in" filter="wipe(left)">
                                      <p:cBhvr>
                                        <p:cTn id="530" dur="500"/>
                                        <p:tgtEl>
                                          <p:spTgt spid="135"/>
                                        </p:tgtEl>
                                      </p:cBhvr>
                                    </p:animEffect>
                                  </p:childTnLst>
                                </p:cTn>
                              </p:par>
                            </p:childTnLst>
                          </p:cTn>
                        </p:par>
                      </p:childTnLst>
                    </p:cTn>
                  </p:par>
                  <p:par>
                    <p:cTn id="531" fill="hold">
                      <p:stCondLst>
                        <p:cond delay="indefinite"/>
                      </p:stCondLst>
                      <p:childTnLst>
                        <p:par>
                          <p:cTn id="532" fill="hold">
                            <p:stCondLst>
                              <p:cond delay="0"/>
                            </p:stCondLst>
                            <p:childTnLst>
                              <p:par>
                                <p:cTn id="533" presetID="22" presetClass="entr" presetSubtype="8" fill="hold" grpId="0" nodeType="clickEffect">
                                  <p:stCondLst>
                                    <p:cond delay="0"/>
                                  </p:stCondLst>
                                  <p:childTnLst>
                                    <p:set>
                                      <p:cBhvr>
                                        <p:cTn id="534" dur="1" fill="hold">
                                          <p:stCondLst>
                                            <p:cond delay="0"/>
                                          </p:stCondLst>
                                        </p:cTn>
                                        <p:tgtEl>
                                          <p:spTgt spid="136"/>
                                        </p:tgtEl>
                                        <p:attrNameLst>
                                          <p:attrName>style.visibility</p:attrName>
                                        </p:attrNameLst>
                                      </p:cBhvr>
                                      <p:to>
                                        <p:strVal val="visible"/>
                                      </p:to>
                                    </p:set>
                                    <p:animEffect transition="in" filter="wipe(left)">
                                      <p:cBhvr>
                                        <p:cTn id="535" dur="500"/>
                                        <p:tgtEl>
                                          <p:spTgt spid="136"/>
                                        </p:tgtEl>
                                      </p:cBhvr>
                                    </p:animEffect>
                                  </p:childTnLst>
                                </p:cTn>
                              </p:par>
                            </p:childTnLst>
                          </p:cTn>
                        </p:par>
                      </p:childTnLst>
                    </p:cTn>
                  </p:par>
                  <p:par>
                    <p:cTn id="536" fill="hold">
                      <p:stCondLst>
                        <p:cond delay="indefinite"/>
                      </p:stCondLst>
                      <p:childTnLst>
                        <p:par>
                          <p:cTn id="537" fill="hold">
                            <p:stCondLst>
                              <p:cond delay="0"/>
                            </p:stCondLst>
                            <p:childTnLst>
                              <p:par>
                                <p:cTn id="538" presetID="22" presetClass="entr" presetSubtype="8" fill="hold" grpId="0" nodeType="clickEffect">
                                  <p:stCondLst>
                                    <p:cond delay="0"/>
                                  </p:stCondLst>
                                  <p:childTnLst>
                                    <p:set>
                                      <p:cBhvr>
                                        <p:cTn id="539" dur="1" fill="hold">
                                          <p:stCondLst>
                                            <p:cond delay="0"/>
                                          </p:stCondLst>
                                        </p:cTn>
                                        <p:tgtEl>
                                          <p:spTgt spid="137"/>
                                        </p:tgtEl>
                                        <p:attrNameLst>
                                          <p:attrName>style.visibility</p:attrName>
                                        </p:attrNameLst>
                                      </p:cBhvr>
                                      <p:to>
                                        <p:strVal val="visible"/>
                                      </p:to>
                                    </p:set>
                                    <p:animEffect transition="in" filter="wipe(left)">
                                      <p:cBhvr>
                                        <p:cTn id="540" dur="500"/>
                                        <p:tgtEl>
                                          <p:spTgt spid="137"/>
                                        </p:tgtEl>
                                      </p:cBhvr>
                                    </p:animEffect>
                                  </p:childTnLst>
                                </p:cTn>
                              </p:par>
                            </p:childTnLst>
                          </p:cTn>
                        </p:par>
                      </p:childTnLst>
                    </p:cTn>
                  </p:par>
                  <p:par>
                    <p:cTn id="541" fill="hold">
                      <p:stCondLst>
                        <p:cond delay="indefinite"/>
                      </p:stCondLst>
                      <p:childTnLst>
                        <p:par>
                          <p:cTn id="542" fill="hold">
                            <p:stCondLst>
                              <p:cond delay="0"/>
                            </p:stCondLst>
                            <p:childTnLst>
                              <p:par>
                                <p:cTn id="543" presetID="22" presetClass="entr" presetSubtype="8" fill="hold" grpId="0" nodeType="clickEffect">
                                  <p:stCondLst>
                                    <p:cond delay="0"/>
                                  </p:stCondLst>
                                  <p:childTnLst>
                                    <p:set>
                                      <p:cBhvr>
                                        <p:cTn id="544" dur="1" fill="hold">
                                          <p:stCondLst>
                                            <p:cond delay="0"/>
                                          </p:stCondLst>
                                        </p:cTn>
                                        <p:tgtEl>
                                          <p:spTgt spid="138"/>
                                        </p:tgtEl>
                                        <p:attrNameLst>
                                          <p:attrName>style.visibility</p:attrName>
                                        </p:attrNameLst>
                                      </p:cBhvr>
                                      <p:to>
                                        <p:strVal val="visible"/>
                                      </p:to>
                                    </p:set>
                                    <p:animEffect transition="in" filter="wipe(left)">
                                      <p:cBhvr>
                                        <p:cTn id="545" dur="500"/>
                                        <p:tgtEl>
                                          <p:spTgt spid="138"/>
                                        </p:tgtEl>
                                      </p:cBhvr>
                                    </p:animEffect>
                                  </p:childTnLst>
                                </p:cTn>
                              </p:par>
                            </p:childTnLst>
                          </p:cTn>
                        </p:par>
                      </p:childTnLst>
                    </p:cTn>
                  </p:par>
                  <p:par>
                    <p:cTn id="546" fill="hold">
                      <p:stCondLst>
                        <p:cond delay="indefinite"/>
                      </p:stCondLst>
                      <p:childTnLst>
                        <p:par>
                          <p:cTn id="547" fill="hold">
                            <p:stCondLst>
                              <p:cond delay="0"/>
                            </p:stCondLst>
                            <p:childTnLst>
                              <p:par>
                                <p:cTn id="548" presetID="22" presetClass="entr" presetSubtype="8" fill="hold" grpId="0" nodeType="clickEffect">
                                  <p:stCondLst>
                                    <p:cond delay="0"/>
                                  </p:stCondLst>
                                  <p:childTnLst>
                                    <p:set>
                                      <p:cBhvr>
                                        <p:cTn id="549" dur="1" fill="hold">
                                          <p:stCondLst>
                                            <p:cond delay="0"/>
                                          </p:stCondLst>
                                        </p:cTn>
                                        <p:tgtEl>
                                          <p:spTgt spid="139"/>
                                        </p:tgtEl>
                                        <p:attrNameLst>
                                          <p:attrName>style.visibility</p:attrName>
                                        </p:attrNameLst>
                                      </p:cBhvr>
                                      <p:to>
                                        <p:strVal val="visible"/>
                                      </p:to>
                                    </p:set>
                                    <p:animEffect transition="in" filter="wipe(left)">
                                      <p:cBhvr>
                                        <p:cTn id="550" dur="500"/>
                                        <p:tgtEl>
                                          <p:spTgt spid="139"/>
                                        </p:tgtEl>
                                      </p:cBhvr>
                                    </p:animEffect>
                                  </p:childTnLst>
                                </p:cTn>
                              </p:par>
                            </p:childTnLst>
                          </p:cTn>
                        </p:par>
                      </p:childTnLst>
                    </p:cTn>
                  </p:par>
                  <p:par>
                    <p:cTn id="551" fill="hold">
                      <p:stCondLst>
                        <p:cond delay="indefinite"/>
                      </p:stCondLst>
                      <p:childTnLst>
                        <p:par>
                          <p:cTn id="552" fill="hold">
                            <p:stCondLst>
                              <p:cond delay="0"/>
                            </p:stCondLst>
                            <p:childTnLst>
                              <p:par>
                                <p:cTn id="553" presetID="22" presetClass="entr" presetSubtype="8" fill="hold" grpId="0" nodeType="clickEffect">
                                  <p:stCondLst>
                                    <p:cond delay="0"/>
                                  </p:stCondLst>
                                  <p:childTnLst>
                                    <p:set>
                                      <p:cBhvr>
                                        <p:cTn id="554" dur="1" fill="hold">
                                          <p:stCondLst>
                                            <p:cond delay="0"/>
                                          </p:stCondLst>
                                        </p:cTn>
                                        <p:tgtEl>
                                          <p:spTgt spid="140"/>
                                        </p:tgtEl>
                                        <p:attrNameLst>
                                          <p:attrName>style.visibility</p:attrName>
                                        </p:attrNameLst>
                                      </p:cBhvr>
                                      <p:to>
                                        <p:strVal val="visible"/>
                                      </p:to>
                                    </p:set>
                                    <p:animEffect transition="in" filter="wipe(left)">
                                      <p:cBhvr>
                                        <p:cTn id="555" dur="500"/>
                                        <p:tgtEl>
                                          <p:spTgt spid="140"/>
                                        </p:tgtEl>
                                      </p:cBhvr>
                                    </p:animEffect>
                                  </p:childTnLst>
                                </p:cTn>
                              </p:par>
                            </p:childTnLst>
                          </p:cTn>
                        </p:par>
                      </p:childTnLst>
                    </p:cTn>
                  </p:par>
                  <p:par>
                    <p:cTn id="556" fill="hold">
                      <p:stCondLst>
                        <p:cond delay="indefinite"/>
                      </p:stCondLst>
                      <p:childTnLst>
                        <p:par>
                          <p:cTn id="557" fill="hold">
                            <p:stCondLst>
                              <p:cond delay="0"/>
                            </p:stCondLst>
                            <p:childTnLst>
                              <p:par>
                                <p:cTn id="558" presetID="22" presetClass="entr" presetSubtype="8" fill="hold" grpId="0" nodeType="clickEffect">
                                  <p:stCondLst>
                                    <p:cond delay="0"/>
                                  </p:stCondLst>
                                  <p:childTnLst>
                                    <p:set>
                                      <p:cBhvr>
                                        <p:cTn id="559" dur="1" fill="hold">
                                          <p:stCondLst>
                                            <p:cond delay="0"/>
                                          </p:stCondLst>
                                        </p:cTn>
                                        <p:tgtEl>
                                          <p:spTgt spid="141"/>
                                        </p:tgtEl>
                                        <p:attrNameLst>
                                          <p:attrName>style.visibility</p:attrName>
                                        </p:attrNameLst>
                                      </p:cBhvr>
                                      <p:to>
                                        <p:strVal val="visible"/>
                                      </p:to>
                                    </p:set>
                                    <p:animEffect transition="in" filter="wipe(left)">
                                      <p:cBhvr>
                                        <p:cTn id="560" dur="500"/>
                                        <p:tgtEl>
                                          <p:spTgt spid="141"/>
                                        </p:tgtEl>
                                      </p:cBhvr>
                                    </p:animEffect>
                                  </p:childTnLst>
                                </p:cTn>
                              </p:par>
                            </p:childTnLst>
                          </p:cTn>
                        </p:par>
                      </p:childTnLst>
                    </p:cTn>
                  </p:par>
                  <p:par>
                    <p:cTn id="561" fill="hold">
                      <p:stCondLst>
                        <p:cond delay="indefinite"/>
                      </p:stCondLst>
                      <p:childTnLst>
                        <p:par>
                          <p:cTn id="562" fill="hold">
                            <p:stCondLst>
                              <p:cond delay="0"/>
                            </p:stCondLst>
                            <p:childTnLst>
                              <p:par>
                                <p:cTn id="563" presetID="22" presetClass="entr" presetSubtype="8" fill="hold" grpId="0" nodeType="clickEffect">
                                  <p:stCondLst>
                                    <p:cond delay="0"/>
                                  </p:stCondLst>
                                  <p:childTnLst>
                                    <p:set>
                                      <p:cBhvr>
                                        <p:cTn id="564" dur="1" fill="hold">
                                          <p:stCondLst>
                                            <p:cond delay="0"/>
                                          </p:stCondLst>
                                        </p:cTn>
                                        <p:tgtEl>
                                          <p:spTgt spid="142"/>
                                        </p:tgtEl>
                                        <p:attrNameLst>
                                          <p:attrName>style.visibility</p:attrName>
                                        </p:attrNameLst>
                                      </p:cBhvr>
                                      <p:to>
                                        <p:strVal val="visible"/>
                                      </p:to>
                                    </p:set>
                                    <p:animEffect transition="in" filter="wipe(left)">
                                      <p:cBhvr>
                                        <p:cTn id="565" dur="500"/>
                                        <p:tgtEl>
                                          <p:spTgt spid="142"/>
                                        </p:tgtEl>
                                      </p:cBhvr>
                                    </p:animEffect>
                                  </p:childTnLst>
                                </p:cTn>
                              </p:par>
                            </p:childTnLst>
                          </p:cTn>
                        </p:par>
                      </p:childTnLst>
                    </p:cTn>
                  </p:par>
                  <p:par>
                    <p:cTn id="566" fill="hold">
                      <p:stCondLst>
                        <p:cond delay="indefinite"/>
                      </p:stCondLst>
                      <p:childTnLst>
                        <p:par>
                          <p:cTn id="567" fill="hold">
                            <p:stCondLst>
                              <p:cond delay="0"/>
                            </p:stCondLst>
                            <p:childTnLst>
                              <p:par>
                                <p:cTn id="568" presetID="22" presetClass="entr" presetSubtype="8" fill="hold" grpId="0" nodeType="clickEffect">
                                  <p:stCondLst>
                                    <p:cond delay="0"/>
                                  </p:stCondLst>
                                  <p:childTnLst>
                                    <p:set>
                                      <p:cBhvr>
                                        <p:cTn id="569" dur="1" fill="hold">
                                          <p:stCondLst>
                                            <p:cond delay="0"/>
                                          </p:stCondLst>
                                        </p:cTn>
                                        <p:tgtEl>
                                          <p:spTgt spid="143"/>
                                        </p:tgtEl>
                                        <p:attrNameLst>
                                          <p:attrName>style.visibility</p:attrName>
                                        </p:attrNameLst>
                                      </p:cBhvr>
                                      <p:to>
                                        <p:strVal val="visible"/>
                                      </p:to>
                                    </p:set>
                                    <p:animEffect transition="in" filter="wipe(left)">
                                      <p:cBhvr>
                                        <p:cTn id="570" dur="500"/>
                                        <p:tgtEl>
                                          <p:spTgt spid="143"/>
                                        </p:tgtEl>
                                      </p:cBhvr>
                                    </p:animEffect>
                                  </p:childTnLst>
                                </p:cTn>
                              </p:par>
                            </p:childTnLst>
                          </p:cTn>
                        </p:par>
                      </p:childTnLst>
                    </p:cTn>
                  </p:par>
                  <p:par>
                    <p:cTn id="571" fill="hold">
                      <p:stCondLst>
                        <p:cond delay="indefinite"/>
                      </p:stCondLst>
                      <p:childTnLst>
                        <p:par>
                          <p:cTn id="572" fill="hold">
                            <p:stCondLst>
                              <p:cond delay="0"/>
                            </p:stCondLst>
                            <p:childTnLst>
                              <p:par>
                                <p:cTn id="573" presetID="22" presetClass="entr" presetSubtype="8" fill="hold" grpId="0" nodeType="clickEffect">
                                  <p:stCondLst>
                                    <p:cond delay="0"/>
                                  </p:stCondLst>
                                  <p:childTnLst>
                                    <p:set>
                                      <p:cBhvr>
                                        <p:cTn id="574" dur="1" fill="hold">
                                          <p:stCondLst>
                                            <p:cond delay="0"/>
                                          </p:stCondLst>
                                        </p:cTn>
                                        <p:tgtEl>
                                          <p:spTgt spid="144"/>
                                        </p:tgtEl>
                                        <p:attrNameLst>
                                          <p:attrName>style.visibility</p:attrName>
                                        </p:attrNameLst>
                                      </p:cBhvr>
                                      <p:to>
                                        <p:strVal val="visible"/>
                                      </p:to>
                                    </p:set>
                                    <p:animEffect transition="in" filter="wipe(left)">
                                      <p:cBhvr>
                                        <p:cTn id="575" dur="500"/>
                                        <p:tgtEl>
                                          <p:spTgt spid="144"/>
                                        </p:tgtEl>
                                      </p:cBhvr>
                                    </p:animEffect>
                                  </p:childTnLst>
                                </p:cTn>
                              </p:par>
                            </p:childTnLst>
                          </p:cTn>
                        </p:par>
                      </p:childTnLst>
                    </p:cTn>
                  </p:par>
                  <p:par>
                    <p:cTn id="576" fill="hold">
                      <p:stCondLst>
                        <p:cond delay="indefinite"/>
                      </p:stCondLst>
                      <p:childTnLst>
                        <p:par>
                          <p:cTn id="577" fill="hold">
                            <p:stCondLst>
                              <p:cond delay="0"/>
                            </p:stCondLst>
                            <p:childTnLst>
                              <p:par>
                                <p:cTn id="578" presetID="22" presetClass="entr" presetSubtype="8" fill="hold" grpId="0" nodeType="clickEffect">
                                  <p:stCondLst>
                                    <p:cond delay="0"/>
                                  </p:stCondLst>
                                  <p:childTnLst>
                                    <p:set>
                                      <p:cBhvr>
                                        <p:cTn id="579" dur="1" fill="hold">
                                          <p:stCondLst>
                                            <p:cond delay="0"/>
                                          </p:stCondLst>
                                        </p:cTn>
                                        <p:tgtEl>
                                          <p:spTgt spid="145"/>
                                        </p:tgtEl>
                                        <p:attrNameLst>
                                          <p:attrName>style.visibility</p:attrName>
                                        </p:attrNameLst>
                                      </p:cBhvr>
                                      <p:to>
                                        <p:strVal val="visible"/>
                                      </p:to>
                                    </p:set>
                                    <p:animEffect transition="in" filter="wipe(left)">
                                      <p:cBhvr>
                                        <p:cTn id="580" dur="500"/>
                                        <p:tgtEl>
                                          <p:spTgt spid="145"/>
                                        </p:tgtEl>
                                      </p:cBhvr>
                                    </p:animEffect>
                                  </p:childTnLst>
                                </p:cTn>
                              </p:par>
                            </p:childTnLst>
                          </p:cTn>
                        </p:par>
                      </p:childTnLst>
                    </p:cTn>
                  </p:par>
                  <p:par>
                    <p:cTn id="581" fill="hold">
                      <p:stCondLst>
                        <p:cond delay="indefinite"/>
                      </p:stCondLst>
                      <p:childTnLst>
                        <p:par>
                          <p:cTn id="582" fill="hold">
                            <p:stCondLst>
                              <p:cond delay="0"/>
                            </p:stCondLst>
                            <p:childTnLst>
                              <p:par>
                                <p:cTn id="583" presetID="22" presetClass="entr" presetSubtype="8" fill="hold" grpId="0" nodeType="clickEffect">
                                  <p:stCondLst>
                                    <p:cond delay="0"/>
                                  </p:stCondLst>
                                  <p:childTnLst>
                                    <p:set>
                                      <p:cBhvr>
                                        <p:cTn id="584" dur="1" fill="hold">
                                          <p:stCondLst>
                                            <p:cond delay="0"/>
                                          </p:stCondLst>
                                        </p:cTn>
                                        <p:tgtEl>
                                          <p:spTgt spid="146"/>
                                        </p:tgtEl>
                                        <p:attrNameLst>
                                          <p:attrName>style.visibility</p:attrName>
                                        </p:attrNameLst>
                                      </p:cBhvr>
                                      <p:to>
                                        <p:strVal val="visible"/>
                                      </p:to>
                                    </p:set>
                                    <p:animEffect transition="in" filter="wipe(left)">
                                      <p:cBhvr>
                                        <p:cTn id="585" dur="500"/>
                                        <p:tgtEl>
                                          <p:spTgt spid="146"/>
                                        </p:tgtEl>
                                      </p:cBhvr>
                                    </p:animEffect>
                                  </p:childTnLst>
                                </p:cTn>
                              </p:par>
                            </p:childTnLst>
                          </p:cTn>
                        </p:par>
                      </p:childTnLst>
                    </p:cTn>
                  </p:par>
                  <p:par>
                    <p:cTn id="586" fill="hold">
                      <p:stCondLst>
                        <p:cond delay="indefinite"/>
                      </p:stCondLst>
                      <p:childTnLst>
                        <p:par>
                          <p:cTn id="587" fill="hold">
                            <p:stCondLst>
                              <p:cond delay="0"/>
                            </p:stCondLst>
                            <p:childTnLst>
                              <p:par>
                                <p:cTn id="588" presetID="22" presetClass="entr" presetSubtype="8" fill="hold" grpId="0" nodeType="clickEffect">
                                  <p:stCondLst>
                                    <p:cond delay="0"/>
                                  </p:stCondLst>
                                  <p:childTnLst>
                                    <p:set>
                                      <p:cBhvr>
                                        <p:cTn id="589" dur="1" fill="hold">
                                          <p:stCondLst>
                                            <p:cond delay="0"/>
                                          </p:stCondLst>
                                        </p:cTn>
                                        <p:tgtEl>
                                          <p:spTgt spid="147"/>
                                        </p:tgtEl>
                                        <p:attrNameLst>
                                          <p:attrName>style.visibility</p:attrName>
                                        </p:attrNameLst>
                                      </p:cBhvr>
                                      <p:to>
                                        <p:strVal val="visible"/>
                                      </p:to>
                                    </p:set>
                                    <p:animEffect transition="in" filter="wipe(left)">
                                      <p:cBhvr>
                                        <p:cTn id="590" dur="500"/>
                                        <p:tgtEl>
                                          <p:spTgt spid="147"/>
                                        </p:tgtEl>
                                      </p:cBhvr>
                                    </p:animEffect>
                                  </p:childTnLst>
                                </p:cTn>
                              </p:par>
                            </p:childTnLst>
                          </p:cTn>
                        </p:par>
                      </p:childTnLst>
                    </p:cTn>
                  </p:par>
                  <p:par>
                    <p:cTn id="591" fill="hold">
                      <p:stCondLst>
                        <p:cond delay="indefinite"/>
                      </p:stCondLst>
                      <p:childTnLst>
                        <p:par>
                          <p:cTn id="592" fill="hold">
                            <p:stCondLst>
                              <p:cond delay="0"/>
                            </p:stCondLst>
                            <p:childTnLst>
                              <p:par>
                                <p:cTn id="593" presetID="22" presetClass="entr" presetSubtype="8" fill="hold" grpId="0" nodeType="clickEffect">
                                  <p:stCondLst>
                                    <p:cond delay="0"/>
                                  </p:stCondLst>
                                  <p:childTnLst>
                                    <p:set>
                                      <p:cBhvr>
                                        <p:cTn id="594" dur="1" fill="hold">
                                          <p:stCondLst>
                                            <p:cond delay="0"/>
                                          </p:stCondLst>
                                        </p:cTn>
                                        <p:tgtEl>
                                          <p:spTgt spid="148"/>
                                        </p:tgtEl>
                                        <p:attrNameLst>
                                          <p:attrName>style.visibility</p:attrName>
                                        </p:attrNameLst>
                                      </p:cBhvr>
                                      <p:to>
                                        <p:strVal val="visible"/>
                                      </p:to>
                                    </p:set>
                                    <p:animEffect transition="in" filter="wipe(left)">
                                      <p:cBhvr>
                                        <p:cTn id="595" dur="500"/>
                                        <p:tgtEl>
                                          <p:spTgt spid="148"/>
                                        </p:tgtEl>
                                      </p:cBhvr>
                                    </p:animEffect>
                                  </p:childTnLst>
                                </p:cTn>
                              </p:par>
                            </p:childTnLst>
                          </p:cTn>
                        </p:par>
                      </p:childTnLst>
                    </p:cTn>
                  </p:par>
                  <p:par>
                    <p:cTn id="596" fill="hold">
                      <p:stCondLst>
                        <p:cond delay="indefinite"/>
                      </p:stCondLst>
                      <p:childTnLst>
                        <p:par>
                          <p:cTn id="597" fill="hold">
                            <p:stCondLst>
                              <p:cond delay="0"/>
                            </p:stCondLst>
                            <p:childTnLst>
                              <p:par>
                                <p:cTn id="598" presetID="22" presetClass="entr" presetSubtype="8" fill="hold" grpId="0" nodeType="clickEffect">
                                  <p:stCondLst>
                                    <p:cond delay="0"/>
                                  </p:stCondLst>
                                  <p:childTnLst>
                                    <p:set>
                                      <p:cBhvr>
                                        <p:cTn id="599" dur="1" fill="hold">
                                          <p:stCondLst>
                                            <p:cond delay="0"/>
                                          </p:stCondLst>
                                        </p:cTn>
                                        <p:tgtEl>
                                          <p:spTgt spid="149"/>
                                        </p:tgtEl>
                                        <p:attrNameLst>
                                          <p:attrName>style.visibility</p:attrName>
                                        </p:attrNameLst>
                                      </p:cBhvr>
                                      <p:to>
                                        <p:strVal val="visible"/>
                                      </p:to>
                                    </p:set>
                                    <p:animEffect transition="in" filter="wipe(left)">
                                      <p:cBhvr>
                                        <p:cTn id="600" dur="500"/>
                                        <p:tgtEl>
                                          <p:spTgt spid="149"/>
                                        </p:tgtEl>
                                      </p:cBhvr>
                                    </p:animEffect>
                                  </p:childTnLst>
                                </p:cTn>
                              </p:par>
                            </p:childTnLst>
                          </p:cTn>
                        </p:par>
                      </p:childTnLst>
                    </p:cTn>
                  </p:par>
                  <p:par>
                    <p:cTn id="601" fill="hold">
                      <p:stCondLst>
                        <p:cond delay="indefinite"/>
                      </p:stCondLst>
                      <p:childTnLst>
                        <p:par>
                          <p:cTn id="602" fill="hold">
                            <p:stCondLst>
                              <p:cond delay="0"/>
                            </p:stCondLst>
                            <p:childTnLst>
                              <p:par>
                                <p:cTn id="603" presetID="22" presetClass="entr" presetSubtype="8" fill="hold" grpId="0" nodeType="clickEffect">
                                  <p:stCondLst>
                                    <p:cond delay="0"/>
                                  </p:stCondLst>
                                  <p:childTnLst>
                                    <p:set>
                                      <p:cBhvr>
                                        <p:cTn id="604" dur="1" fill="hold">
                                          <p:stCondLst>
                                            <p:cond delay="0"/>
                                          </p:stCondLst>
                                        </p:cTn>
                                        <p:tgtEl>
                                          <p:spTgt spid="150"/>
                                        </p:tgtEl>
                                        <p:attrNameLst>
                                          <p:attrName>style.visibility</p:attrName>
                                        </p:attrNameLst>
                                      </p:cBhvr>
                                      <p:to>
                                        <p:strVal val="visible"/>
                                      </p:to>
                                    </p:set>
                                    <p:animEffect transition="in" filter="wipe(left)">
                                      <p:cBhvr>
                                        <p:cTn id="605" dur="500"/>
                                        <p:tgtEl>
                                          <p:spTgt spid="150"/>
                                        </p:tgtEl>
                                      </p:cBhvr>
                                    </p:animEffect>
                                  </p:childTnLst>
                                </p:cTn>
                              </p:par>
                            </p:childTnLst>
                          </p:cTn>
                        </p:par>
                      </p:childTnLst>
                    </p:cTn>
                  </p:par>
                  <p:par>
                    <p:cTn id="606" fill="hold">
                      <p:stCondLst>
                        <p:cond delay="indefinite"/>
                      </p:stCondLst>
                      <p:childTnLst>
                        <p:par>
                          <p:cTn id="607" fill="hold">
                            <p:stCondLst>
                              <p:cond delay="0"/>
                            </p:stCondLst>
                            <p:childTnLst>
                              <p:par>
                                <p:cTn id="608" presetID="22" presetClass="entr" presetSubtype="8" fill="hold" grpId="0" nodeType="clickEffect">
                                  <p:stCondLst>
                                    <p:cond delay="0"/>
                                  </p:stCondLst>
                                  <p:childTnLst>
                                    <p:set>
                                      <p:cBhvr>
                                        <p:cTn id="609" dur="1" fill="hold">
                                          <p:stCondLst>
                                            <p:cond delay="0"/>
                                          </p:stCondLst>
                                        </p:cTn>
                                        <p:tgtEl>
                                          <p:spTgt spid="151"/>
                                        </p:tgtEl>
                                        <p:attrNameLst>
                                          <p:attrName>style.visibility</p:attrName>
                                        </p:attrNameLst>
                                      </p:cBhvr>
                                      <p:to>
                                        <p:strVal val="visible"/>
                                      </p:to>
                                    </p:set>
                                    <p:animEffect transition="in" filter="wipe(left)">
                                      <p:cBhvr>
                                        <p:cTn id="610" dur="500"/>
                                        <p:tgtEl>
                                          <p:spTgt spid="151"/>
                                        </p:tgtEl>
                                      </p:cBhvr>
                                    </p:animEffect>
                                  </p:childTnLst>
                                </p:cTn>
                              </p:par>
                            </p:childTnLst>
                          </p:cTn>
                        </p:par>
                      </p:childTnLst>
                    </p:cTn>
                  </p:par>
                  <p:par>
                    <p:cTn id="611" fill="hold">
                      <p:stCondLst>
                        <p:cond delay="indefinite"/>
                      </p:stCondLst>
                      <p:childTnLst>
                        <p:par>
                          <p:cTn id="612" fill="hold">
                            <p:stCondLst>
                              <p:cond delay="0"/>
                            </p:stCondLst>
                            <p:childTnLst>
                              <p:par>
                                <p:cTn id="613" presetID="22" presetClass="entr" presetSubtype="8" fill="hold" grpId="0" nodeType="clickEffect">
                                  <p:stCondLst>
                                    <p:cond delay="0"/>
                                  </p:stCondLst>
                                  <p:childTnLst>
                                    <p:set>
                                      <p:cBhvr>
                                        <p:cTn id="614" dur="1" fill="hold">
                                          <p:stCondLst>
                                            <p:cond delay="0"/>
                                          </p:stCondLst>
                                        </p:cTn>
                                        <p:tgtEl>
                                          <p:spTgt spid="152"/>
                                        </p:tgtEl>
                                        <p:attrNameLst>
                                          <p:attrName>style.visibility</p:attrName>
                                        </p:attrNameLst>
                                      </p:cBhvr>
                                      <p:to>
                                        <p:strVal val="visible"/>
                                      </p:to>
                                    </p:set>
                                    <p:animEffect transition="in" filter="wipe(left)">
                                      <p:cBhvr>
                                        <p:cTn id="615" dur="500"/>
                                        <p:tgtEl>
                                          <p:spTgt spid="152"/>
                                        </p:tgtEl>
                                      </p:cBhvr>
                                    </p:animEffect>
                                  </p:childTnLst>
                                </p:cTn>
                              </p:par>
                            </p:childTnLst>
                          </p:cTn>
                        </p:par>
                      </p:childTnLst>
                    </p:cTn>
                  </p:par>
                  <p:par>
                    <p:cTn id="616" fill="hold">
                      <p:stCondLst>
                        <p:cond delay="indefinite"/>
                      </p:stCondLst>
                      <p:childTnLst>
                        <p:par>
                          <p:cTn id="617" fill="hold">
                            <p:stCondLst>
                              <p:cond delay="0"/>
                            </p:stCondLst>
                            <p:childTnLst>
                              <p:par>
                                <p:cTn id="618" presetID="22" presetClass="entr" presetSubtype="8" fill="hold" grpId="0" nodeType="clickEffect">
                                  <p:stCondLst>
                                    <p:cond delay="0"/>
                                  </p:stCondLst>
                                  <p:childTnLst>
                                    <p:set>
                                      <p:cBhvr>
                                        <p:cTn id="619" dur="1" fill="hold">
                                          <p:stCondLst>
                                            <p:cond delay="0"/>
                                          </p:stCondLst>
                                        </p:cTn>
                                        <p:tgtEl>
                                          <p:spTgt spid="153"/>
                                        </p:tgtEl>
                                        <p:attrNameLst>
                                          <p:attrName>style.visibility</p:attrName>
                                        </p:attrNameLst>
                                      </p:cBhvr>
                                      <p:to>
                                        <p:strVal val="visible"/>
                                      </p:to>
                                    </p:set>
                                    <p:animEffect transition="in" filter="wipe(left)">
                                      <p:cBhvr>
                                        <p:cTn id="620" dur="500"/>
                                        <p:tgtEl>
                                          <p:spTgt spid="153"/>
                                        </p:tgtEl>
                                      </p:cBhvr>
                                    </p:animEffect>
                                  </p:childTnLst>
                                </p:cTn>
                              </p:par>
                            </p:childTnLst>
                          </p:cTn>
                        </p:par>
                      </p:childTnLst>
                    </p:cTn>
                  </p:par>
                  <p:par>
                    <p:cTn id="621" fill="hold">
                      <p:stCondLst>
                        <p:cond delay="indefinite"/>
                      </p:stCondLst>
                      <p:childTnLst>
                        <p:par>
                          <p:cTn id="622" fill="hold">
                            <p:stCondLst>
                              <p:cond delay="0"/>
                            </p:stCondLst>
                            <p:childTnLst>
                              <p:par>
                                <p:cTn id="623" presetID="22" presetClass="entr" presetSubtype="8" fill="hold" grpId="0" nodeType="clickEffect">
                                  <p:stCondLst>
                                    <p:cond delay="0"/>
                                  </p:stCondLst>
                                  <p:childTnLst>
                                    <p:set>
                                      <p:cBhvr>
                                        <p:cTn id="624" dur="1" fill="hold">
                                          <p:stCondLst>
                                            <p:cond delay="0"/>
                                          </p:stCondLst>
                                        </p:cTn>
                                        <p:tgtEl>
                                          <p:spTgt spid="154"/>
                                        </p:tgtEl>
                                        <p:attrNameLst>
                                          <p:attrName>style.visibility</p:attrName>
                                        </p:attrNameLst>
                                      </p:cBhvr>
                                      <p:to>
                                        <p:strVal val="visible"/>
                                      </p:to>
                                    </p:set>
                                    <p:animEffect transition="in" filter="wipe(left)">
                                      <p:cBhvr>
                                        <p:cTn id="625" dur="500"/>
                                        <p:tgtEl>
                                          <p:spTgt spid="154"/>
                                        </p:tgtEl>
                                      </p:cBhvr>
                                    </p:animEffect>
                                  </p:childTnLst>
                                </p:cTn>
                              </p:par>
                            </p:childTnLst>
                          </p:cTn>
                        </p:par>
                      </p:childTnLst>
                    </p:cTn>
                  </p:par>
                  <p:par>
                    <p:cTn id="626" fill="hold">
                      <p:stCondLst>
                        <p:cond delay="indefinite"/>
                      </p:stCondLst>
                      <p:childTnLst>
                        <p:par>
                          <p:cTn id="627" fill="hold">
                            <p:stCondLst>
                              <p:cond delay="0"/>
                            </p:stCondLst>
                            <p:childTnLst>
                              <p:par>
                                <p:cTn id="628" presetID="22" presetClass="entr" presetSubtype="8" fill="hold" grpId="0" nodeType="clickEffect">
                                  <p:stCondLst>
                                    <p:cond delay="0"/>
                                  </p:stCondLst>
                                  <p:childTnLst>
                                    <p:set>
                                      <p:cBhvr>
                                        <p:cTn id="629" dur="1" fill="hold">
                                          <p:stCondLst>
                                            <p:cond delay="0"/>
                                          </p:stCondLst>
                                        </p:cTn>
                                        <p:tgtEl>
                                          <p:spTgt spid="155"/>
                                        </p:tgtEl>
                                        <p:attrNameLst>
                                          <p:attrName>style.visibility</p:attrName>
                                        </p:attrNameLst>
                                      </p:cBhvr>
                                      <p:to>
                                        <p:strVal val="visible"/>
                                      </p:to>
                                    </p:set>
                                    <p:animEffect transition="in" filter="wipe(left)">
                                      <p:cBhvr>
                                        <p:cTn id="630" dur="500"/>
                                        <p:tgtEl>
                                          <p:spTgt spid="155"/>
                                        </p:tgtEl>
                                      </p:cBhvr>
                                    </p:animEffect>
                                  </p:childTnLst>
                                </p:cTn>
                              </p:par>
                            </p:childTnLst>
                          </p:cTn>
                        </p:par>
                      </p:childTnLst>
                    </p:cTn>
                  </p:par>
                  <p:par>
                    <p:cTn id="631" fill="hold">
                      <p:stCondLst>
                        <p:cond delay="indefinite"/>
                      </p:stCondLst>
                      <p:childTnLst>
                        <p:par>
                          <p:cTn id="632" fill="hold">
                            <p:stCondLst>
                              <p:cond delay="0"/>
                            </p:stCondLst>
                            <p:childTnLst>
                              <p:par>
                                <p:cTn id="633" presetID="22" presetClass="entr" presetSubtype="8" fill="hold" grpId="0" nodeType="clickEffect">
                                  <p:stCondLst>
                                    <p:cond delay="0"/>
                                  </p:stCondLst>
                                  <p:childTnLst>
                                    <p:set>
                                      <p:cBhvr>
                                        <p:cTn id="634" dur="1" fill="hold">
                                          <p:stCondLst>
                                            <p:cond delay="0"/>
                                          </p:stCondLst>
                                        </p:cTn>
                                        <p:tgtEl>
                                          <p:spTgt spid="156"/>
                                        </p:tgtEl>
                                        <p:attrNameLst>
                                          <p:attrName>style.visibility</p:attrName>
                                        </p:attrNameLst>
                                      </p:cBhvr>
                                      <p:to>
                                        <p:strVal val="visible"/>
                                      </p:to>
                                    </p:set>
                                    <p:animEffect transition="in" filter="wipe(left)">
                                      <p:cBhvr>
                                        <p:cTn id="635" dur="500"/>
                                        <p:tgtEl>
                                          <p:spTgt spid="156"/>
                                        </p:tgtEl>
                                      </p:cBhvr>
                                    </p:animEffect>
                                  </p:childTnLst>
                                </p:cTn>
                              </p:par>
                            </p:childTnLst>
                          </p:cTn>
                        </p:par>
                      </p:childTnLst>
                    </p:cTn>
                  </p:par>
                  <p:par>
                    <p:cTn id="636" fill="hold">
                      <p:stCondLst>
                        <p:cond delay="indefinite"/>
                      </p:stCondLst>
                      <p:childTnLst>
                        <p:par>
                          <p:cTn id="637" fill="hold">
                            <p:stCondLst>
                              <p:cond delay="0"/>
                            </p:stCondLst>
                            <p:childTnLst>
                              <p:par>
                                <p:cTn id="638" presetID="22" presetClass="entr" presetSubtype="8" fill="hold" grpId="0" nodeType="clickEffect">
                                  <p:stCondLst>
                                    <p:cond delay="0"/>
                                  </p:stCondLst>
                                  <p:childTnLst>
                                    <p:set>
                                      <p:cBhvr>
                                        <p:cTn id="639" dur="1" fill="hold">
                                          <p:stCondLst>
                                            <p:cond delay="0"/>
                                          </p:stCondLst>
                                        </p:cTn>
                                        <p:tgtEl>
                                          <p:spTgt spid="157"/>
                                        </p:tgtEl>
                                        <p:attrNameLst>
                                          <p:attrName>style.visibility</p:attrName>
                                        </p:attrNameLst>
                                      </p:cBhvr>
                                      <p:to>
                                        <p:strVal val="visible"/>
                                      </p:to>
                                    </p:set>
                                    <p:animEffect transition="in" filter="wipe(left)">
                                      <p:cBhvr>
                                        <p:cTn id="640" dur="500"/>
                                        <p:tgtEl>
                                          <p:spTgt spid="157"/>
                                        </p:tgtEl>
                                      </p:cBhvr>
                                    </p:animEffect>
                                  </p:childTnLst>
                                </p:cTn>
                              </p:par>
                            </p:childTnLst>
                          </p:cTn>
                        </p:par>
                      </p:childTnLst>
                    </p:cTn>
                  </p:par>
                  <p:par>
                    <p:cTn id="641" fill="hold">
                      <p:stCondLst>
                        <p:cond delay="indefinite"/>
                      </p:stCondLst>
                      <p:childTnLst>
                        <p:par>
                          <p:cTn id="642" fill="hold">
                            <p:stCondLst>
                              <p:cond delay="0"/>
                            </p:stCondLst>
                            <p:childTnLst>
                              <p:par>
                                <p:cTn id="643" presetID="22" presetClass="entr" presetSubtype="8" fill="hold" grpId="0" nodeType="clickEffect">
                                  <p:stCondLst>
                                    <p:cond delay="0"/>
                                  </p:stCondLst>
                                  <p:childTnLst>
                                    <p:set>
                                      <p:cBhvr>
                                        <p:cTn id="644" dur="1" fill="hold">
                                          <p:stCondLst>
                                            <p:cond delay="0"/>
                                          </p:stCondLst>
                                        </p:cTn>
                                        <p:tgtEl>
                                          <p:spTgt spid="158"/>
                                        </p:tgtEl>
                                        <p:attrNameLst>
                                          <p:attrName>style.visibility</p:attrName>
                                        </p:attrNameLst>
                                      </p:cBhvr>
                                      <p:to>
                                        <p:strVal val="visible"/>
                                      </p:to>
                                    </p:set>
                                    <p:animEffect transition="in" filter="wipe(left)">
                                      <p:cBhvr>
                                        <p:cTn id="645" dur="500"/>
                                        <p:tgtEl>
                                          <p:spTgt spid="158"/>
                                        </p:tgtEl>
                                      </p:cBhvr>
                                    </p:animEffect>
                                  </p:childTnLst>
                                </p:cTn>
                              </p:par>
                            </p:childTnLst>
                          </p:cTn>
                        </p:par>
                      </p:childTnLst>
                    </p:cTn>
                  </p:par>
                </p:childTnLst>
              </p:cTn>
              <p:nextCondLst>
                <p:cond evt="onClick" delay="0">
                  <p:tgtEl>
                    <p:spTgt spid="132"/>
                  </p:tgtEl>
                </p:cond>
              </p:nextCondLst>
            </p:seq>
            <p:seq concurrent="1" nextAc="seek">
              <p:cTn id="646" restart="whenNotActive" fill="hold" evtFilter="cancelBubble" nodeType="interactiveSeq">
                <p:stCondLst>
                  <p:cond evt="onClick" delay="0">
                    <p:tgtEl>
                      <p:spTgt spid="159"/>
                    </p:tgtEl>
                  </p:cond>
                </p:stCondLst>
                <p:endSync evt="end" delay="0">
                  <p:rtn val="all"/>
                </p:endSync>
                <p:childTnLst>
                  <p:par>
                    <p:cTn id="647" fill="hold">
                      <p:stCondLst>
                        <p:cond delay="0"/>
                      </p:stCondLst>
                      <p:childTnLst>
                        <p:par>
                          <p:cTn id="648" fill="hold">
                            <p:stCondLst>
                              <p:cond delay="0"/>
                            </p:stCondLst>
                            <p:childTnLst>
                              <p:par>
                                <p:cTn id="649" presetID="22" presetClass="entr" presetSubtype="8" fill="hold" grpId="0" nodeType="clickEffect">
                                  <p:stCondLst>
                                    <p:cond delay="0"/>
                                  </p:stCondLst>
                                  <p:childTnLst>
                                    <p:set>
                                      <p:cBhvr>
                                        <p:cTn id="650" dur="1" fill="hold">
                                          <p:stCondLst>
                                            <p:cond delay="0"/>
                                          </p:stCondLst>
                                        </p:cTn>
                                        <p:tgtEl>
                                          <p:spTgt spid="182"/>
                                        </p:tgtEl>
                                        <p:attrNameLst>
                                          <p:attrName>style.visibility</p:attrName>
                                        </p:attrNameLst>
                                      </p:cBhvr>
                                      <p:to>
                                        <p:strVal val="visible"/>
                                      </p:to>
                                    </p:set>
                                    <p:animEffect transition="in" filter="wipe(left)">
                                      <p:cBhvr>
                                        <p:cTn id="651" dur="500"/>
                                        <p:tgtEl>
                                          <p:spTgt spid="182"/>
                                        </p:tgtEl>
                                      </p:cBhvr>
                                    </p:animEffect>
                                  </p:childTnLst>
                                </p:cTn>
                              </p:par>
                            </p:childTnLst>
                          </p:cTn>
                        </p:par>
                      </p:childTnLst>
                    </p:cTn>
                  </p:par>
                  <p:par>
                    <p:cTn id="652" fill="hold">
                      <p:stCondLst>
                        <p:cond delay="indefinite"/>
                      </p:stCondLst>
                      <p:childTnLst>
                        <p:par>
                          <p:cTn id="653" fill="hold">
                            <p:stCondLst>
                              <p:cond delay="0"/>
                            </p:stCondLst>
                            <p:childTnLst>
                              <p:par>
                                <p:cTn id="654" presetID="22" presetClass="entr" presetSubtype="8" fill="hold" grpId="0" nodeType="clickEffect">
                                  <p:stCondLst>
                                    <p:cond delay="0"/>
                                  </p:stCondLst>
                                  <p:childTnLst>
                                    <p:set>
                                      <p:cBhvr>
                                        <p:cTn id="655" dur="1" fill="hold">
                                          <p:stCondLst>
                                            <p:cond delay="0"/>
                                          </p:stCondLst>
                                        </p:cTn>
                                        <p:tgtEl>
                                          <p:spTgt spid="183"/>
                                        </p:tgtEl>
                                        <p:attrNameLst>
                                          <p:attrName>style.visibility</p:attrName>
                                        </p:attrNameLst>
                                      </p:cBhvr>
                                      <p:to>
                                        <p:strVal val="visible"/>
                                      </p:to>
                                    </p:set>
                                    <p:animEffect transition="in" filter="wipe(left)">
                                      <p:cBhvr>
                                        <p:cTn id="656" dur="500"/>
                                        <p:tgtEl>
                                          <p:spTgt spid="183"/>
                                        </p:tgtEl>
                                      </p:cBhvr>
                                    </p:animEffect>
                                  </p:childTnLst>
                                </p:cTn>
                              </p:par>
                            </p:childTnLst>
                          </p:cTn>
                        </p:par>
                      </p:childTnLst>
                    </p:cTn>
                  </p:par>
                  <p:par>
                    <p:cTn id="657" fill="hold">
                      <p:stCondLst>
                        <p:cond delay="indefinite"/>
                      </p:stCondLst>
                      <p:childTnLst>
                        <p:par>
                          <p:cTn id="658" fill="hold">
                            <p:stCondLst>
                              <p:cond delay="0"/>
                            </p:stCondLst>
                            <p:childTnLst>
                              <p:par>
                                <p:cTn id="659" presetID="22" presetClass="entr" presetSubtype="8" fill="hold" grpId="0" nodeType="clickEffect">
                                  <p:stCondLst>
                                    <p:cond delay="0"/>
                                  </p:stCondLst>
                                  <p:childTnLst>
                                    <p:set>
                                      <p:cBhvr>
                                        <p:cTn id="660" dur="1" fill="hold">
                                          <p:stCondLst>
                                            <p:cond delay="0"/>
                                          </p:stCondLst>
                                        </p:cTn>
                                        <p:tgtEl>
                                          <p:spTgt spid="184"/>
                                        </p:tgtEl>
                                        <p:attrNameLst>
                                          <p:attrName>style.visibility</p:attrName>
                                        </p:attrNameLst>
                                      </p:cBhvr>
                                      <p:to>
                                        <p:strVal val="visible"/>
                                      </p:to>
                                    </p:set>
                                    <p:animEffect transition="in" filter="wipe(left)">
                                      <p:cBhvr>
                                        <p:cTn id="661" dur="500"/>
                                        <p:tgtEl>
                                          <p:spTgt spid="184"/>
                                        </p:tgtEl>
                                      </p:cBhvr>
                                    </p:animEffect>
                                  </p:childTnLst>
                                </p:cTn>
                              </p:par>
                            </p:childTnLst>
                          </p:cTn>
                        </p:par>
                      </p:childTnLst>
                    </p:cTn>
                  </p:par>
                  <p:par>
                    <p:cTn id="662" fill="hold">
                      <p:stCondLst>
                        <p:cond delay="indefinite"/>
                      </p:stCondLst>
                      <p:childTnLst>
                        <p:par>
                          <p:cTn id="663" fill="hold">
                            <p:stCondLst>
                              <p:cond delay="0"/>
                            </p:stCondLst>
                            <p:childTnLst>
                              <p:par>
                                <p:cTn id="664" presetID="22" presetClass="entr" presetSubtype="8" fill="hold" grpId="0" nodeType="clickEffect">
                                  <p:stCondLst>
                                    <p:cond delay="0"/>
                                  </p:stCondLst>
                                  <p:childTnLst>
                                    <p:set>
                                      <p:cBhvr>
                                        <p:cTn id="665" dur="1" fill="hold">
                                          <p:stCondLst>
                                            <p:cond delay="0"/>
                                          </p:stCondLst>
                                        </p:cTn>
                                        <p:tgtEl>
                                          <p:spTgt spid="185"/>
                                        </p:tgtEl>
                                        <p:attrNameLst>
                                          <p:attrName>style.visibility</p:attrName>
                                        </p:attrNameLst>
                                      </p:cBhvr>
                                      <p:to>
                                        <p:strVal val="visible"/>
                                      </p:to>
                                    </p:set>
                                    <p:animEffect transition="in" filter="wipe(left)">
                                      <p:cBhvr>
                                        <p:cTn id="666" dur="500"/>
                                        <p:tgtEl>
                                          <p:spTgt spid="185"/>
                                        </p:tgtEl>
                                      </p:cBhvr>
                                    </p:animEffect>
                                  </p:childTnLst>
                                </p:cTn>
                              </p:par>
                            </p:childTnLst>
                          </p:cTn>
                        </p:par>
                      </p:childTnLst>
                    </p:cTn>
                  </p:par>
                  <p:par>
                    <p:cTn id="667" fill="hold">
                      <p:stCondLst>
                        <p:cond delay="indefinite"/>
                      </p:stCondLst>
                      <p:childTnLst>
                        <p:par>
                          <p:cTn id="668" fill="hold">
                            <p:stCondLst>
                              <p:cond delay="0"/>
                            </p:stCondLst>
                            <p:childTnLst>
                              <p:par>
                                <p:cTn id="669" presetID="22" presetClass="entr" presetSubtype="8" fill="hold" grpId="0" nodeType="clickEffect">
                                  <p:stCondLst>
                                    <p:cond delay="0"/>
                                  </p:stCondLst>
                                  <p:childTnLst>
                                    <p:set>
                                      <p:cBhvr>
                                        <p:cTn id="670" dur="1" fill="hold">
                                          <p:stCondLst>
                                            <p:cond delay="0"/>
                                          </p:stCondLst>
                                        </p:cTn>
                                        <p:tgtEl>
                                          <p:spTgt spid="186"/>
                                        </p:tgtEl>
                                        <p:attrNameLst>
                                          <p:attrName>style.visibility</p:attrName>
                                        </p:attrNameLst>
                                      </p:cBhvr>
                                      <p:to>
                                        <p:strVal val="visible"/>
                                      </p:to>
                                    </p:set>
                                    <p:animEffect transition="in" filter="wipe(left)">
                                      <p:cBhvr>
                                        <p:cTn id="671" dur="500"/>
                                        <p:tgtEl>
                                          <p:spTgt spid="186"/>
                                        </p:tgtEl>
                                      </p:cBhvr>
                                    </p:animEffect>
                                  </p:childTnLst>
                                </p:cTn>
                              </p:par>
                            </p:childTnLst>
                          </p:cTn>
                        </p:par>
                      </p:childTnLst>
                    </p:cTn>
                  </p:par>
                  <p:par>
                    <p:cTn id="672" fill="hold">
                      <p:stCondLst>
                        <p:cond delay="indefinite"/>
                      </p:stCondLst>
                      <p:childTnLst>
                        <p:par>
                          <p:cTn id="673" fill="hold">
                            <p:stCondLst>
                              <p:cond delay="0"/>
                            </p:stCondLst>
                            <p:childTnLst>
                              <p:par>
                                <p:cTn id="674" presetID="22" presetClass="entr" presetSubtype="8" fill="hold" grpId="0" nodeType="clickEffect">
                                  <p:stCondLst>
                                    <p:cond delay="0"/>
                                  </p:stCondLst>
                                  <p:childTnLst>
                                    <p:set>
                                      <p:cBhvr>
                                        <p:cTn id="675" dur="1" fill="hold">
                                          <p:stCondLst>
                                            <p:cond delay="0"/>
                                          </p:stCondLst>
                                        </p:cTn>
                                        <p:tgtEl>
                                          <p:spTgt spid="187"/>
                                        </p:tgtEl>
                                        <p:attrNameLst>
                                          <p:attrName>style.visibility</p:attrName>
                                        </p:attrNameLst>
                                      </p:cBhvr>
                                      <p:to>
                                        <p:strVal val="visible"/>
                                      </p:to>
                                    </p:set>
                                    <p:animEffect transition="in" filter="wipe(left)">
                                      <p:cBhvr>
                                        <p:cTn id="676" dur="500"/>
                                        <p:tgtEl>
                                          <p:spTgt spid="187"/>
                                        </p:tgtEl>
                                      </p:cBhvr>
                                    </p:animEffect>
                                  </p:childTnLst>
                                </p:cTn>
                              </p:par>
                            </p:childTnLst>
                          </p:cTn>
                        </p:par>
                      </p:childTnLst>
                    </p:cTn>
                  </p:par>
                  <p:par>
                    <p:cTn id="677" fill="hold">
                      <p:stCondLst>
                        <p:cond delay="indefinite"/>
                      </p:stCondLst>
                      <p:childTnLst>
                        <p:par>
                          <p:cTn id="678" fill="hold">
                            <p:stCondLst>
                              <p:cond delay="0"/>
                            </p:stCondLst>
                            <p:childTnLst>
                              <p:par>
                                <p:cTn id="679" presetID="22" presetClass="entr" presetSubtype="8" fill="hold" grpId="0" nodeType="clickEffect">
                                  <p:stCondLst>
                                    <p:cond delay="0"/>
                                  </p:stCondLst>
                                  <p:childTnLst>
                                    <p:set>
                                      <p:cBhvr>
                                        <p:cTn id="680" dur="1" fill="hold">
                                          <p:stCondLst>
                                            <p:cond delay="0"/>
                                          </p:stCondLst>
                                        </p:cTn>
                                        <p:tgtEl>
                                          <p:spTgt spid="188"/>
                                        </p:tgtEl>
                                        <p:attrNameLst>
                                          <p:attrName>style.visibility</p:attrName>
                                        </p:attrNameLst>
                                      </p:cBhvr>
                                      <p:to>
                                        <p:strVal val="visible"/>
                                      </p:to>
                                    </p:set>
                                    <p:animEffect transition="in" filter="wipe(left)">
                                      <p:cBhvr>
                                        <p:cTn id="681" dur="500"/>
                                        <p:tgtEl>
                                          <p:spTgt spid="188"/>
                                        </p:tgtEl>
                                      </p:cBhvr>
                                    </p:animEffect>
                                  </p:childTnLst>
                                </p:cTn>
                              </p:par>
                            </p:childTnLst>
                          </p:cTn>
                        </p:par>
                      </p:childTnLst>
                    </p:cTn>
                  </p:par>
                  <p:par>
                    <p:cTn id="682" fill="hold">
                      <p:stCondLst>
                        <p:cond delay="indefinite"/>
                      </p:stCondLst>
                      <p:childTnLst>
                        <p:par>
                          <p:cTn id="683" fill="hold">
                            <p:stCondLst>
                              <p:cond delay="0"/>
                            </p:stCondLst>
                            <p:childTnLst>
                              <p:par>
                                <p:cTn id="684" presetID="22" presetClass="entr" presetSubtype="8" fill="hold" grpId="0" nodeType="clickEffect">
                                  <p:stCondLst>
                                    <p:cond delay="0"/>
                                  </p:stCondLst>
                                  <p:childTnLst>
                                    <p:set>
                                      <p:cBhvr>
                                        <p:cTn id="685" dur="1" fill="hold">
                                          <p:stCondLst>
                                            <p:cond delay="0"/>
                                          </p:stCondLst>
                                        </p:cTn>
                                        <p:tgtEl>
                                          <p:spTgt spid="189"/>
                                        </p:tgtEl>
                                        <p:attrNameLst>
                                          <p:attrName>style.visibility</p:attrName>
                                        </p:attrNameLst>
                                      </p:cBhvr>
                                      <p:to>
                                        <p:strVal val="visible"/>
                                      </p:to>
                                    </p:set>
                                    <p:animEffect transition="in" filter="wipe(left)">
                                      <p:cBhvr>
                                        <p:cTn id="686" dur="500"/>
                                        <p:tgtEl>
                                          <p:spTgt spid="189"/>
                                        </p:tgtEl>
                                      </p:cBhvr>
                                    </p:animEffect>
                                  </p:childTnLst>
                                </p:cTn>
                              </p:par>
                            </p:childTnLst>
                          </p:cTn>
                        </p:par>
                      </p:childTnLst>
                    </p:cTn>
                  </p:par>
                  <p:par>
                    <p:cTn id="687" fill="hold">
                      <p:stCondLst>
                        <p:cond delay="indefinite"/>
                      </p:stCondLst>
                      <p:childTnLst>
                        <p:par>
                          <p:cTn id="688" fill="hold">
                            <p:stCondLst>
                              <p:cond delay="0"/>
                            </p:stCondLst>
                            <p:childTnLst>
                              <p:par>
                                <p:cTn id="689" presetID="22" presetClass="entr" presetSubtype="8" fill="hold" grpId="0" nodeType="clickEffect">
                                  <p:stCondLst>
                                    <p:cond delay="0"/>
                                  </p:stCondLst>
                                  <p:childTnLst>
                                    <p:set>
                                      <p:cBhvr>
                                        <p:cTn id="690" dur="1" fill="hold">
                                          <p:stCondLst>
                                            <p:cond delay="0"/>
                                          </p:stCondLst>
                                        </p:cTn>
                                        <p:tgtEl>
                                          <p:spTgt spid="190"/>
                                        </p:tgtEl>
                                        <p:attrNameLst>
                                          <p:attrName>style.visibility</p:attrName>
                                        </p:attrNameLst>
                                      </p:cBhvr>
                                      <p:to>
                                        <p:strVal val="visible"/>
                                      </p:to>
                                    </p:set>
                                    <p:animEffect transition="in" filter="wipe(left)">
                                      <p:cBhvr>
                                        <p:cTn id="691" dur="500"/>
                                        <p:tgtEl>
                                          <p:spTgt spid="190"/>
                                        </p:tgtEl>
                                      </p:cBhvr>
                                    </p:animEffect>
                                  </p:childTnLst>
                                </p:cTn>
                              </p:par>
                            </p:childTnLst>
                          </p:cTn>
                        </p:par>
                      </p:childTnLst>
                    </p:cTn>
                  </p:par>
                  <p:par>
                    <p:cTn id="692" fill="hold">
                      <p:stCondLst>
                        <p:cond delay="indefinite"/>
                      </p:stCondLst>
                      <p:childTnLst>
                        <p:par>
                          <p:cTn id="693" fill="hold">
                            <p:stCondLst>
                              <p:cond delay="0"/>
                            </p:stCondLst>
                            <p:childTnLst>
                              <p:par>
                                <p:cTn id="694" presetID="22" presetClass="entr" presetSubtype="8" fill="hold" grpId="0" nodeType="clickEffect">
                                  <p:stCondLst>
                                    <p:cond delay="0"/>
                                  </p:stCondLst>
                                  <p:childTnLst>
                                    <p:set>
                                      <p:cBhvr>
                                        <p:cTn id="695" dur="1" fill="hold">
                                          <p:stCondLst>
                                            <p:cond delay="0"/>
                                          </p:stCondLst>
                                        </p:cTn>
                                        <p:tgtEl>
                                          <p:spTgt spid="191"/>
                                        </p:tgtEl>
                                        <p:attrNameLst>
                                          <p:attrName>style.visibility</p:attrName>
                                        </p:attrNameLst>
                                      </p:cBhvr>
                                      <p:to>
                                        <p:strVal val="visible"/>
                                      </p:to>
                                    </p:set>
                                    <p:animEffect transition="in" filter="wipe(left)">
                                      <p:cBhvr>
                                        <p:cTn id="696" dur="500"/>
                                        <p:tgtEl>
                                          <p:spTgt spid="191"/>
                                        </p:tgtEl>
                                      </p:cBhvr>
                                    </p:animEffect>
                                  </p:childTnLst>
                                </p:cTn>
                              </p:par>
                            </p:childTnLst>
                          </p:cTn>
                        </p:par>
                      </p:childTnLst>
                    </p:cTn>
                  </p:par>
                  <p:par>
                    <p:cTn id="697" fill="hold">
                      <p:stCondLst>
                        <p:cond delay="indefinite"/>
                      </p:stCondLst>
                      <p:childTnLst>
                        <p:par>
                          <p:cTn id="698" fill="hold">
                            <p:stCondLst>
                              <p:cond delay="0"/>
                            </p:stCondLst>
                            <p:childTnLst>
                              <p:par>
                                <p:cTn id="699" presetID="22" presetClass="entr" presetSubtype="8" fill="hold" grpId="0" nodeType="clickEffect">
                                  <p:stCondLst>
                                    <p:cond delay="0"/>
                                  </p:stCondLst>
                                  <p:childTnLst>
                                    <p:set>
                                      <p:cBhvr>
                                        <p:cTn id="700" dur="1" fill="hold">
                                          <p:stCondLst>
                                            <p:cond delay="0"/>
                                          </p:stCondLst>
                                        </p:cTn>
                                        <p:tgtEl>
                                          <p:spTgt spid="192"/>
                                        </p:tgtEl>
                                        <p:attrNameLst>
                                          <p:attrName>style.visibility</p:attrName>
                                        </p:attrNameLst>
                                      </p:cBhvr>
                                      <p:to>
                                        <p:strVal val="visible"/>
                                      </p:to>
                                    </p:set>
                                    <p:animEffect transition="in" filter="wipe(left)">
                                      <p:cBhvr>
                                        <p:cTn id="701" dur="500"/>
                                        <p:tgtEl>
                                          <p:spTgt spid="192"/>
                                        </p:tgtEl>
                                      </p:cBhvr>
                                    </p:animEffect>
                                  </p:childTnLst>
                                </p:cTn>
                              </p:par>
                            </p:childTnLst>
                          </p:cTn>
                        </p:par>
                      </p:childTnLst>
                    </p:cTn>
                  </p:par>
                  <p:par>
                    <p:cTn id="702" fill="hold">
                      <p:stCondLst>
                        <p:cond delay="indefinite"/>
                      </p:stCondLst>
                      <p:childTnLst>
                        <p:par>
                          <p:cTn id="703" fill="hold">
                            <p:stCondLst>
                              <p:cond delay="0"/>
                            </p:stCondLst>
                            <p:childTnLst>
                              <p:par>
                                <p:cTn id="704" presetID="22" presetClass="entr" presetSubtype="8" fill="hold" grpId="0" nodeType="clickEffect">
                                  <p:stCondLst>
                                    <p:cond delay="0"/>
                                  </p:stCondLst>
                                  <p:childTnLst>
                                    <p:set>
                                      <p:cBhvr>
                                        <p:cTn id="705" dur="1" fill="hold">
                                          <p:stCondLst>
                                            <p:cond delay="0"/>
                                          </p:stCondLst>
                                        </p:cTn>
                                        <p:tgtEl>
                                          <p:spTgt spid="193"/>
                                        </p:tgtEl>
                                        <p:attrNameLst>
                                          <p:attrName>style.visibility</p:attrName>
                                        </p:attrNameLst>
                                      </p:cBhvr>
                                      <p:to>
                                        <p:strVal val="visible"/>
                                      </p:to>
                                    </p:set>
                                    <p:animEffect transition="in" filter="wipe(left)">
                                      <p:cBhvr>
                                        <p:cTn id="706" dur="500"/>
                                        <p:tgtEl>
                                          <p:spTgt spid="193"/>
                                        </p:tgtEl>
                                      </p:cBhvr>
                                    </p:animEffect>
                                  </p:childTnLst>
                                </p:cTn>
                              </p:par>
                            </p:childTnLst>
                          </p:cTn>
                        </p:par>
                      </p:childTnLst>
                    </p:cTn>
                  </p:par>
                  <p:par>
                    <p:cTn id="707" fill="hold">
                      <p:stCondLst>
                        <p:cond delay="indefinite"/>
                      </p:stCondLst>
                      <p:childTnLst>
                        <p:par>
                          <p:cTn id="708" fill="hold">
                            <p:stCondLst>
                              <p:cond delay="0"/>
                            </p:stCondLst>
                            <p:childTnLst>
                              <p:par>
                                <p:cTn id="709" presetID="22" presetClass="entr" presetSubtype="8" fill="hold" grpId="0" nodeType="clickEffect">
                                  <p:stCondLst>
                                    <p:cond delay="0"/>
                                  </p:stCondLst>
                                  <p:childTnLst>
                                    <p:set>
                                      <p:cBhvr>
                                        <p:cTn id="710" dur="1" fill="hold">
                                          <p:stCondLst>
                                            <p:cond delay="0"/>
                                          </p:stCondLst>
                                        </p:cTn>
                                        <p:tgtEl>
                                          <p:spTgt spid="194"/>
                                        </p:tgtEl>
                                        <p:attrNameLst>
                                          <p:attrName>style.visibility</p:attrName>
                                        </p:attrNameLst>
                                      </p:cBhvr>
                                      <p:to>
                                        <p:strVal val="visible"/>
                                      </p:to>
                                    </p:set>
                                    <p:animEffect transition="in" filter="wipe(left)">
                                      <p:cBhvr>
                                        <p:cTn id="711" dur="500"/>
                                        <p:tgtEl>
                                          <p:spTgt spid="194"/>
                                        </p:tgtEl>
                                      </p:cBhvr>
                                    </p:animEffect>
                                  </p:childTnLst>
                                </p:cTn>
                              </p:par>
                            </p:childTnLst>
                          </p:cTn>
                        </p:par>
                      </p:childTnLst>
                    </p:cTn>
                  </p:par>
                  <p:par>
                    <p:cTn id="712" fill="hold">
                      <p:stCondLst>
                        <p:cond delay="indefinite"/>
                      </p:stCondLst>
                      <p:childTnLst>
                        <p:par>
                          <p:cTn id="713" fill="hold">
                            <p:stCondLst>
                              <p:cond delay="0"/>
                            </p:stCondLst>
                            <p:childTnLst>
                              <p:par>
                                <p:cTn id="714" presetID="22" presetClass="entr" presetSubtype="8" fill="hold" grpId="0" nodeType="clickEffect">
                                  <p:stCondLst>
                                    <p:cond delay="0"/>
                                  </p:stCondLst>
                                  <p:childTnLst>
                                    <p:set>
                                      <p:cBhvr>
                                        <p:cTn id="715" dur="1" fill="hold">
                                          <p:stCondLst>
                                            <p:cond delay="0"/>
                                          </p:stCondLst>
                                        </p:cTn>
                                        <p:tgtEl>
                                          <p:spTgt spid="195"/>
                                        </p:tgtEl>
                                        <p:attrNameLst>
                                          <p:attrName>style.visibility</p:attrName>
                                        </p:attrNameLst>
                                      </p:cBhvr>
                                      <p:to>
                                        <p:strVal val="visible"/>
                                      </p:to>
                                    </p:set>
                                    <p:animEffect transition="in" filter="wipe(left)">
                                      <p:cBhvr>
                                        <p:cTn id="716" dur="500"/>
                                        <p:tgtEl>
                                          <p:spTgt spid="195"/>
                                        </p:tgtEl>
                                      </p:cBhvr>
                                    </p:animEffect>
                                  </p:childTnLst>
                                </p:cTn>
                              </p:par>
                            </p:childTnLst>
                          </p:cTn>
                        </p:par>
                      </p:childTnLst>
                    </p:cTn>
                  </p:par>
                  <p:par>
                    <p:cTn id="717" fill="hold">
                      <p:stCondLst>
                        <p:cond delay="indefinite"/>
                      </p:stCondLst>
                      <p:childTnLst>
                        <p:par>
                          <p:cTn id="718" fill="hold">
                            <p:stCondLst>
                              <p:cond delay="0"/>
                            </p:stCondLst>
                            <p:childTnLst>
                              <p:par>
                                <p:cTn id="719" presetID="22" presetClass="entr" presetSubtype="8" fill="hold" grpId="0" nodeType="clickEffect">
                                  <p:stCondLst>
                                    <p:cond delay="0"/>
                                  </p:stCondLst>
                                  <p:childTnLst>
                                    <p:set>
                                      <p:cBhvr>
                                        <p:cTn id="720" dur="1" fill="hold">
                                          <p:stCondLst>
                                            <p:cond delay="0"/>
                                          </p:stCondLst>
                                        </p:cTn>
                                        <p:tgtEl>
                                          <p:spTgt spid="196"/>
                                        </p:tgtEl>
                                        <p:attrNameLst>
                                          <p:attrName>style.visibility</p:attrName>
                                        </p:attrNameLst>
                                      </p:cBhvr>
                                      <p:to>
                                        <p:strVal val="visible"/>
                                      </p:to>
                                    </p:set>
                                    <p:animEffect transition="in" filter="wipe(left)">
                                      <p:cBhvr>
                                        <p:cTn id="721" dur="500"/>
                                        <p:tgtEl>
                                          <p:spTgt spid="196"/>
                                        </p:tgtEl>
                                      </p:cBhvr>
                                    </p:animEffect>
                                  </p:childTnLst>
                                </p:cTn>
                              </p:par>
                            </p:childTnLst>
                          </p:cTn>
                        </p:par>
                      </p:childTnLst>
                    </p:cTn>
                  </p:par>
                  <p:par>
                    <p:cTn id="722" fill="hold">
                      <p:stCondLst>
                        <p:cond delay="indefinite"/>
                      </p:stCondLst>
                      <p:childTnLst>
                        <p:par>
                          <p:cTn id="723" fill="hold">
                            <p:stCondLst>
                              <p:cond delay="0"/>
                            </p:stCondLst>
                            <p:childTnLst>
                              <p:par>
                                <p:cTn id="724" presetID="22" presetClass="entr" presetSubtype="8" fill="hold" grpId="0" nodeType="clickEffect">
                                  <p:stCondLst>
                                    <p:cond delay="0"/>
                                  </p:stCondLst>
                                  <p:childTnLst>
                                    <p:set>
                                      <p:cBhvr>
                                        <p:cTn id="725" dur="1" fill="hold">
                                          <p:stCondLst>
                                            <p:cond delay="0"/>
                                          </p:stCondLst>
                                        </p:cTn>
                                        <p:tgtEl>
                                          <p:spTgt spid="197"/>
                                        </p:tgtEl>
                                        <p:attrNameLst>
                                          <p:attrName>style.visibility</p:attrName>
                                        </p:attrNameLst>
                                      </p:cBhvr>
                                      <p:to>
                                        <p:strVal val="visible"/>
                                      </p:to>
                                    </p:set>
                                    <p:animEffect transition="in" filter="wipe(left)">
                                      <p:cBhvr>
                                        <p:cTn id="726" dur="500"/>
                                        <p:tgtEl>
                                          <p:spTgt spid="197"/>
                                        </p:tgtEl>
                                      </p:cBhvr>
                                    </p:animEffect>
                                  </p:childTnLst>
                                </p:cTn>
                              </p:par>
                            </p:childTnLst>
                          </p:cTn>
                        </p:par>
                      </p:childTnLst>
                    </p:cTn>
                  </p:par>
                  <p:par>
                    <p:cTn id="727" fill="hold">
                      <p:stCondLst>
                        <p:cond delay="indefinite"/>
                      </p:stCondLst>
                      <p:childTnLst>
                        <p:par>
                          <p:cTn id="728" fill="hold">
                            <p:stCondLst>
                              <p:cond delay="0"/>
                            </p:stCondLst>
                            <p:childTnLst>
                              <p:par>
                                <p:cTn id="729" presetID="22" presetClass="entr" presetSubtype="8" fill="hold" grpId="0" nodeType="clickEffect">
                                  <p:stCondLst>
                                    <p:cond delay="0"/>
                                  </p:stCondLst>
                                  <p:childTnLst>
                                    <p:set>
                                      <p:cBhvr>
                                        <p:cTn id="730" dur="1" fill="hold">
                                          <p:stCondLst>
                                            <p:cond delay="0"/>
                                          </p:stCondLst>
                                        </p:cTn>
                                        <p:tgtEl>
                                          <p:spTgt spid="198"/>
                                        </p:tgtEl>
                                        <p:attrNameLst>
                                          <p:attrName>style.visibility</p:attrName>
                                        </p:attrNameLst>
                                      </p:cBhvr>
                                      <p:to>
                                        <p:strVal val="visible"/>
                                      </p:to>
                                    </p:set>
                                    <p:animEffect transition="in" filter="wipe(left)">
                                      <p:cBhvr>
                                        <p:cTn id="731" dur="500"/>
                                        <p:tgtEl>
                                          <p:spTgt spid="198"/>
                                        </p:tgtEl>
                                      </p:cBhvr>
                                    </p:animEffect>
                                  </p:childTnLst>
                                </p:cTn>
                              </p:par>
                            </p:childTnLst>
                          </p:cTn>
                        </p:par>
                      </p:childTnLst>
                    </p:cTn>
                  </p:par>
                  <p:par>
                    <p:cTn id="732" fill="hold">
                      <p:stCondLst>
                        <p:cond delay="indefinite"/>
                      </p:stCondLst>
                      <p:childTnLst>
                        <p:par>
                          <p:cTn id="733" fill="hold">
                            <p:stCondLst>
                              <p:cond delay="0"/>
                            </p:stCondLst>
                            <p:childTnLst>
                              <p:par>
                                <p:cTn id="734" presetID="22" presetClass="entr" presetSubtype="8" fill="hold" grpId="0" nodeType="clickEffect">
                                  <p:stCondLst>
                                    <p:cond delay="0"/>
                                  </p:stCondLst>
                                  <p:childTnLst>
                                    <p:set>
                                      <p:cBhvr>
                                        <p:cTn id="735" dur="1" fill="hold">
                                          <p:stCondLst>
                                            <p:cond delay="0"/>
                                          </p:stCondLst>
                                        </p:cTn>
                                        <p:tgtEl>
                                          <p:spTgt spid="199"/>
                                        </p:tgtEl>
                                        <p:attrNameLst>
                                          <p:attrName>style.visibility</p:attrName>
                                        </p:attrNameLst>
                                      </p:cBhvr>
                                      <p:to>
                                        <p:strVal val="visible"/>
                                      </p:to>
                                    </p:set>
                                    <p:animEffect transition="in" filter="wipe(left)">
                                      <p:cBhvr>
                                        <p:cTn id="736" dur="500"/>
                                        <p:tgtEl>
                                          <p:spTgt spid="199"/>
                                        </p:tgtEl>
                                      </p:cBhvr>
                                    </p:animEffect>
                                  </p:childTnLst>
                                </p:cTn>
                              </p:par>
                            </p:childTnLst>
                          </p:cTn>
                        </p:par>
                      </p:childTnLst>
                    </p:cTn>
                  </p:par>
                  <p:par>
                    <p:cTn id="737" fill="hold">
                      <p:stCondLst>
                        <p:cond delay="indefinite"/>
                      </p:stCondLst>
                      <p:childTnLst>
                        <p:par>
                          <p:cTn id="738" fill="hold">
                            <p:stCondLst>
                              <p:cond delay="0"/>
                            </p:stCondLst>
                            <p:childTnLst>
                              <p:par>
                                <p:cTn id="739" presetID="22" presetClass="entr" presetSubtype="8" fill="hold" grpId="0" nodeType="clickEffect">
                                  <p:stCondLst>
                                    <p:cond delay="0"/>
                                  </p:stCondLst>
                                  <p:childTnLst>
                                    <p:set>
                                      <p:cBhvr>
                                        <p:cTn id="740" dur="1" fill="hold">
                                          <p:stCondLst>
                                            <p:cond delay="0"/>
                                          </p:stCondLst>
                                        </p:cTn>
                                        <p:tgtEl>
                                          <p:spTgt spid="200"/>
                                        </p:tgtEl>
                                        <p:attrNameLst>
                                          <p:attrName>style.visibility</p:attrName>
                                        </p:attrNameLst>
                                      </p:cBhvr>
                                      <p:to>
                                        <p:strVal val="visible"/>
                                      </p:to>
                                    </p:set>
                                    <p:animEffect transition="in" filter="wipe(left)">
                                      <p:cBhvr>
                                        <p:cTn id="741" dur="500"/>
                                        <p:tgtEl>
                                          <p:spTgt spid="200"/>
                                        </p:tgtEl>
                                      </p:cBhvr>
                                    </p:animEffect>
                                  </p:childTnLst>
                                </p:cTn>
                              </p:par>
                            </p:childTnLst>
                          </p:cTn>
                        </p:par>
                      </p:childTnLst>
                    </p:cTn>
                  </p:par>
                  <p:par>
                    <p:cTn id="742" fill="hold">
                      <p:stCondLst>
                        <p:cond delay="indefinite"/>
                      </p:stCondLst>
                      <p:childTnLst>
                        <p:par>
                          <p:cTn id="743" fill="hold">
                            <p:stCondLst>
                              <p:cond delay="0"/>
                            </p:stCondLst>
                            <p:childTnLst>
                              <p:par>
                                <p:cTn id="744" presetID="22" presetClass="entr" presetSubtype="8" fill="hold" grpId="0" nodeType="clickEffect">
                                  <p:stCondLst>
                                    <p:cond delay="0"/>
                                  </p:stCondLst>
                                  <p:childTnLst>
                                    <p:set>
                                      <p:cBhvr>
                                        <p:cTn id="745" dur="1" fill="hold">
                                          <p:stCondLst>
                                            <p:cond delay="0"/>
                                          </p:stCondLst>
                                        </p:cTn>
                                        <p:tgtEl>
                                          <p:spTgt spid="201"/>
                                        </p:tgtEl>
                                        <p:attrNameLst>
                                          <p:attrName>style.visibility</p:attrName>
                                        </p:attrNameLst>
                                      </p:cBhvr>
                                      <p:to>
                                        <p:strVal val="visible"/>
                                      </p:to>
                                    </p:set>
                                    <p:animEffect transition="in" filter="wipe(left)">
                                      <p:cBhvr>
                                        <p:cTn id="746" dur="500"/>
                                        <p:tgtEl>
                                          <p:spTgt spid="201"/>
                                        </p:tgtEl>
                                      </p:cBhvr>
                                    </p:animEffect>
                                  </p:childTnLst>
                                </p:cTn>
                              </p:par>
                            </p:childTnLst>
                          </p:cTn>
                        </p:par>
                      </p:childTnLst>
                    </p:cTn>
                  </p:par>
                  <p:par>
                    <p:cTn id="747" fill="hold">
                      <p:stCondLst>
                        <p:cond delay="indefinite"/>
                      </p:stCondLst>
                      <p:childTnLst>
                        <p:par>
                          <p:cTn id="748" fill="hold">
                            <p:stCondLst>
                              <p:cond delay="0"/>
                            </p:stCondLst>
                            <p:childTnLst>
                              <p:par>
                                <p:cTn id="749" presetID="22" presetClass="entr" presetSubtype="8" fill="hold" grpId="0" nodeType="clickEffect">
                                  <p:stCondLst>
                                    <p:cond delay="0"/>
                                  </p:stCondLst>
                                  <p:childTnLst>
                                    <p:set>
                                      <p:cBhvr>
                                        <p:cTn id="750" dur="1" fill="hold">
                                          <p:stCondLst>
                                            <p:cond delay="0"/>
                                          </p:stCondLst>
                                        </p:cTn>
                                        <p:tgtEl>
                                          <p:spTgt spid="202"/>
                                        </p:tgtEl>
                                        <p:attrNameLst>
                                          <p:attrName>style.visibility</p:attrName>
                                        </p:attrNameLst>
                                      </p:cBhvr>
                                      <p:to>
                                        <p:strVal val="visible"/>
                                      </p:to>
                                    </p:set>
                                    <p:animEffect transition="in" filter="wipe(left)">
                                      <p:cBhvr>
                                        <p:cTn id="751" dur="500"/>
                                        <p:tgtEl>
                                          <p:spTgt spid="202"/>
                                        </p:tgtEl>
                                      </p:cBhvr>
                                    </p:animEffect>
                                  </p:childTnLst>
                                </p:cTn>
                              </p:par>
                            </p:childTnLst>
                          </p:cTn>
                        </p:par>
                      </p:childTnLst>
                    </p:cTn>
                  </p:par>
                  <p:par>
                    <p:cTn id="752" fill="hold">
                      <p:stCondLst>
                        <p:cond delay="indefinite"/>
                      </p:stCondLst>
                      <p:childTnLst>
                        <p:par>
                          <p:cTn id="753" fill="hold">
                            <p:stCondLst>
                              <p:cond delay="0"/>
                            </p:stCondLst>
                            <p:childTnLst>
                              <p:par>
                                <p:cTn id="754" presetID="22" presetClass="entr" presetSubtype="8" fill="hold" grpId="0" nodeType="clickEffect">
                                  <p:stCondLst>
                                    <p:cond delay="0"/>
                                  </p:stCondLst>
                                  <p:childTnLst>
                                    <p:set>
                                      <p:cBhvr>
                                        <p:cTn id="755" dur="1" fill="hold">
                                          <p:stCondLst>
                                            <p:cond delay="0"/>
                                          </p:stCondLst>
                                        </p:cTn>
                                        <p:tgtEl>
                                          <p:spTgt spid="203"/>
                                        </p:tgtEl>
                                        <p:attrNameLst>
                                          <p:attrName>style.visibility</p:attrName>
                                        </p:attrNameLst>
                                      </p:cBhvr>
                                      <p:to>
                                        <p:strVal val="visible"/>
                                      </p:to>
                                    </p:set>
                                    <p:animEffect transition="in" filter="wipe(left)">
                                      <p:cBhvr>
                                        <p:cTn id="756" dur="500"/>
                                        <p:tgtEl>
                                          <p:spTgt spid="203"/>
                                        </p:tgtEl>
                                      </p:cBhvr>
                                    </p:animEffect>
                                  </p:childTnLst>
                                </p:cTn>
                              </p:par>
                            </p:childTnLst>
                          </p:cTn>
                        </p:par>
                      </p:childTnLst>
                    </p:cTn>
                  </p:par>
                  <p:par>
                    <p:cTn id="757" fill="hold">
                      <p:stCondLst>
                        <p:cond delay="indefinite"/>
                      </p:stCondLst>
                      <p:childTnLst>
                        <p:par>
                          <p:cTn id="758" fill="hold">
                            <p:stCondLst>
                              <p:cond delay="0"/>
                            </p:stCondLst>
                            <p:childTnLst>
                              <p:par>
                                <p:cTn id="759" presetID="22" presetClass="entr" presetSubtype="8" fill="hold" grpId="0" nodeType="clickEffect">
                                  <p:stCondLst>
                                    <p:cond delay="0"/>
                                  </p:stCondLst>
                                  <p:childTnLst>
                                    <p:set>
                                      <p:cBhvr>
                                        <p:cTn id="760" dur="1" fill="hold">
                                          <p:stCondLst>
                                            <p:cond delay="0"/>
                                          </p:stCondLst>
                                        </p:cTn>
                                        <p:tgtEl>
                                          <p:spTgt spid="204"/>
                                        </p:tgtEl>
                                        <p:attrNameLst>
                                          <p:attrName>style.visibility</p:attrName>
                                        </p:attrNameLst>
                                      </p:cBhvr>
                                      <p:to>
                                        <p:strVal val="visible"/>
                                      </p:to>
                                    </p:set>
                                    <p:animEffect transition="in" filter="wipe(left)">
                                      <p:cBhvr>
                                        <p:cTn id="761" dur="500"/>
                                        <p:tgtEl>
                                          <p:spTgt spid="204"/>
                                        </p:tgtEl>
                                      </p:cBhvr>
                                    </p:animEffect>
                                  </p:childTnLst>
                                </p:cTn>
                              </p:par>
                            </p:childTnLst>
                          </p:cTn>
                        </p:par>
                      </p:childTnLst>
                    </p:cTn>
                  </p:par>
                  <p:par>
                    <p:cTn id="762" fill="hold">
                      <p:stCondLst>
                        <p:cond delay="indefinite"/>
                      </p:stCondLst>
                      <p:childTnLst>
                        <p:par>
                          <p:cTn id="763" fill="hold">
                            <p:stCondLst>
                              <p:cond delay="0"/>
                            </p:stCondLst>
                            <p:childTnLst>
                              <p:par>
                                <p:cTn id="764" presetID="22" presetClass="entr" presetSubtype="8" fill="hold" grpId="0" nodeType="clickEffect">
                                  <p:stCondLst>
                                    <p:cond delay="0"/>
                                  </p:stCondLst>
                                  <p:childTnLst>
                                    <p:set>
                                      <p:cBhvr>
                                        <p:cTn id="765" dur="1" fill="hold">
                                          <p:stCondLst>
                                            <p:cond delay="0"/>
                                          </p:stCondLst>
                                        </p:cTn>
                                        <p:tgtEl>
                                          <p:spTgt spid="205"/>
                                        </p:tgtEl>
                                        <p:attrNameLst>
                                          <p:attrName>style.visibility</p:attrName>
                                        </p:attrNameLst>
                                      </p:cBhvr>
                                      <p:to>
                                        <p:strVal val="visible"/>
                                      </p:to>
                                    </p:set>
                                    <p:animEffect transition="in" filter="wipe(left)">
                                      <p:cBhvr>
                                        <p:cTn id="766" dur="500"/>
                                        <p:tgtEl>
                                          <p:spTgt spid="205"/>
                                        </p:tgtEl>
                                      </p:cBhvr>
                                    </p:animEffect>
                                  </p:childTnLst>
                                </p:cTn>
                              </p:par>
                            </p:childTnLst>
                          </p:cTn>
                        </p:par>
                      </p:childTnLst>
                    </p:cTn>
                  </p:par>
                  <p:par>
                    <p:cTn id="767" fill="hold">
                      <p:stCondLst>
                        <p:cond delay="indefinite"/>
                      </p:stCondLst>
                      <p:childTnLst>
                        <p:par>
                          <p:cTn id="768" fill="hold">
                            <p:stCondLst>
                              <p:cond delay="0"/>
                            </p:stCondLst>
                            <p:childTnLst>
                              <p:par>
                                <p:cTn id="769" presetID="22" presetClass="entr" presetSubtype="8" fill="hold" grpId="0" nodeType="clickEffect">
                                  <p:stCondLst>
                                    <p:cond delay="0"/>
                                  </p:stCondLst>
                                  <p:childTnLst>
                                    <p:set>
                                      <p:cBhvr>
                                        <p:cTn id="770" dur="1" fill="hold">
                                          <p:stCondLst>
                                            <p:cond delay="0"/>
                                          </p:stCondLst>
                                        </p:cTn>
                                        <p:tgtEl>
                                          <p:spTgt spid="206"/>
                                        </p:tgtEl>
                                        <p:attrNameLst>
                                          <p:attrName>style.visibility</p:attrName>
                                        </p:attrNameLst>
                                      </p:cBhvr>
                                      <p:to>
                                        <p:strVal val="visible"/>
                                      </p:to>
                                    </p:set>
                                    <p:animEffect transition="in" filter="wipe(left)">
                                      <p:cBhvr>
                                        <p:cTn id="771" dur="500"/>
                                        <p:tgtEl>
                                          <p:spTgt spid="206"/>
                                        </p:tgtEl>
                                      </p:cBhvr>
                                    </p:animEffect>
                                  </p:childTnLst>
                                </p:cTn>
                              </p:par>
                            </p:childTnLst>
                          </p:cTn>
                        </p:par>
                      </p:childTnLst>
                    </p:cTn>
                  </p:par>
                </p:childTnLst>
              </p:cTn>
              <p:nextCondLst>
                <p:cond evt="onClick" delay="0">
                  <p:tgtEl>
                    <p:spTgt spid="159"/>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83" y="79471"/>
            <a:ext cx="11859945" cy="1077218"/>
          </a:xfrm>
          <a:prstGeom prst="rect">
            <a:avLst/>
          </a:prstGeom>
          <a:noFill/>
        </p:spPr>
        <p:txBody>
          <a:bodyPr wrap="square" rtlCol="0">
            <a:spAutoFit/>
          </a:bodyPr>
          <a:lstStyle/>
          <a:p>
            <a:r>
              <a:rPr lang="ru-RU" sz="3200" dirty="0"/>
              <a:t>Как правильно оказать первую помощь при отравлении угарным газом во время пожара на предприятии?</a:t>
            </a:r>
          </a:p>
        </p:txBody>
      </p:sp>
      <p:sp>
        <p:nvSpPr>
          <p:cNvPr id="4" name="TextBox 3"/>
          <p:cNvSpPr txBox="1"/>
          <p:nvPr/>
        </p:nvSpPr>
        <p:spPr>
          <a:xfrm>
            <a:off x="208252" y="3129038"/>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1529396" y="3129038"/>
            <a:ext cx="9661889" cy="3785652"/>
          </a:xfrm>
          <a:prstGeom prst="rect">
            <a:avLst/>
          </a:prstGeom>
          <a:noFill/>
        </p:spPr>
        <p:txBody>
          <a:bodyPr wrap="square" rtlCol="0">
            <a:spAutoFit/>
          </a:bodyPr>
          <a:lstStyle/>
          <a:p>
            <a:pPr fontAlgn="base"/>
            <a:r>
              <a:rPr lang="ru-RU" sz="2400" dirty="0"/>
              <a:t>Для оказания первой помощи необходимо: вывести или вынести пострадавшего в проветренное теплое помещение или на свежий воздух (летом), расстегнуть одежду, стесняющую дыхание, давать нюхать нашатырный спирт и пить крепкий чай.</a:t>
            </a:r>
          </a:p>
          <a:p>
            <a:pPr fontAlgn="base"/>
            <a:r>
              <a:rPr lang="ru-RU" sz="2400" dirty="0"/>
              <a:t>Одновременно следует вызвать «Скорую помощь» и до ее приезда, после указанной выше доврачебной помощи, пострадавшего тепло укрыть, не давать уснуть и поддерживать его в бодрствующем состоянии до осмотра врачом.</a:t>
            </a:r>
          </a:p>
          <a:p>
            <a:pPr fontAlgn="base"/>
            <a:r>
              <a:rPr lang="ru-RU" sz="2400" dirty="0"/>
              <a:t>При отсутствии у пострадавшего дыхания необходимо немедленно приступить к проведению искусственного дыхания.</a:t>
            </a:r>
          </a:p>
        </p:txBody>
      </p:sp>
      <p:pic>
        <p:nvPicPr>
          <p:cNvPr id="7" name="Рисунок 6" descr="Как уберечь себя и своих близких от отравления угарным газом? - Medical  Pharm Group">
            <a:extLst>
              <a:ext uri="{FF2B5EF4-FFF2-40B4-BE49-F238E27FC236}">
                <a16:creationId xmlns:a16="http://schemas.microsoft.com/office/drawing/2014/main" id="{DE2A928C-AA35-C7E2-CDC7-B62411F245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5947" y="1231279"/>
            <a:ext cx="3380105" cy="1903095"/>
          </a:xfrm>
          <a:prstGeom prst="rect">
            <a:avLst/>
          </a:prstGeom>
          <a:noFill/>
          <a:ln>
            <a:noFill/>
          </a:ln>
        </p:spPr>
      </p:pic>
      <p:sp>
        <p:nvSpPr>
          <p:cNvPr id="8" name="Управляющая кнопка: домой 5">
            <a:hlinkClick r:id="rId4" action="ppaction://hlinksldjump" highlightClick="1"/>
            <a:extLst>
              <a:ext uri="{FF2B5EF4-FFF2-40B4-BE49-F238E27FC236}">
                <a16:creationId xmlns:a16="http://schemas.microsoft.com/office/drawing/2014/main" id="{48C9B06E-E16D-4479-BB64-10FCC3571B68}"/>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5605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543" y="192760"/>
            <a:ext cx="11870774" cy="1077218"/>
          </a:xfrm>
          <a:prstGeom prst="rect">
            <a:avLst/>
          </a:prstGeom>
          <a:noFill/>
        </p:spPr>
        <p:txBody>
          <a:bodyPr wrap="square" rtlCol="0">
            <a:spAutoFit/>
          </a:bodyPr>
          <a:lstStyle/>
          <a:p>
            <a:r>
              <a:rPr lang="ru-RU" sz="3200" dirty="0"/>
              <a:t>Какие инновационные решения найдены конструкторами «Старта» для создания «Штиль – 1»?</a:t>
            </a:r>
          </a:p>
        </p:txBody>
      </p:sp>
      <p:sp>
        <p:nvSpPr>
          <p:cNvPr id="4" name="TextBox 3"/>
          <p:cNvSpPr txBox="1"/>
          <p:nvPr/>
        </p:nvSpPr>
        <p:spPr>
          <a:xfrm>
            <a:off x="115512" y="3261143"/>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1512627" y="3261143"/>
            <a:ext cx="10195965" cy="3046988"/>
          </a:xfrm>
          <a:prstGeom prst="rect">
            <a:avLst/>
          </a:prstGeom>
          <a:noFill/>
        </p:spPr>
        <p:txBody>
          <a:bodyPr wrap="square" rtlCol="0">
            <a:spAutoFit/>
          </a:bodyPr>
          <a:lstStyle/>
          <a:p>
            <a:r>
              <a:rPr lang="ru-RU" sz="2400" dirty="0"/>
              <a:t>Конструкторским центром разработана модульная </a:t>
            </a:r>
            <a:r>
              <a:rPr lang="ru-RU" sz="2400" dirty="0" err="1"/>
              <a:t>подпалубная</a:t>
            </a:r>
            <a:r>
              <a:rPr lang="ru-RU" sz="2400" dirty="0"/>
              <a:t> пусковая установка вертикального старта 3С90Э.1. Инновационные решения позволили в пять раз уменьшить интервал между очередными пусками  до 2 – 3 секунд, что в условиях современного боя имеет решающее значение.</a:t>
            </a:r>
          </a:p>
          <a:p>
            <a:r>
              <a:rPr lang="ru-RU" sz="2400" dirty="0"/>
              <a:t> Это позволяет резко повысить скорострельность комплекса "Штиль-1" и осуществлять отражение массированного воздушного удара, наносимого средствами воздушного нападения противника. Комплекс, в зависимости от комплектации, обеспечивает одновременный обстрел от 2 до 12 целей. </a:t>
            </a:r>
          </a:p>
        </p:txBody>
      </p:sp>
      <p:pic>
        <p:nvPicPr>
          <p:cNvPr id="7" name="Рисунок 6">
            <a:extLst>
              <a:ext uri="{FF2B5EF4-FFF2-40B4-BE49-F238E27FC236}">
                <a16:creationId xmlns:a16="http://schemas.microsoft.com/office/drawing/2014/main" id="{449B9025-568A-1BA7-41A8-0272F5BA7D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4619" y="1379638"/>
            <a:ext cx="3091180" cy="1881505"/>
          </a:xfrm>
          <a:prstGeom prst="rect">
            <a:avLst/>
          </a:prstGeom>
          <a:noFill/>
          <a:ln>
            <a:noFill/>
          </a:ln>
        </p:spPr>
      </p:pic>
      <p:sp>
        <p:nvSpPr>
          <p:cNvPr id="8" name="Управляющая кнопка: домой 5">
            <a:hlinkClick r:id="rId4" action="ppaction://hlinksldjump" highlightClick="1"/>
            <a:extLst>
              <a:ext uri="{FF2B5EF4-FFF2-40B4-BE49-F238E27FC236}">
                <a16:creationId xmlns:a16="http://schemas.microsoft.com/office/drawing/2014/main" id="{1F737246-D26E-4E58-A111-6B73D2BE62E1}"/>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17798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83" y="0"/>
            <a:ext cx="11989418" cy="1077218"/>
          </a:xfrm>
          <a:prstGeom prst="rect">
            <a:avLst/>
          </a:prstGeom>
          <a:noFill/>
        </p:spPr>
        <p:txBody>
          <a:bodyPr wrap="square" rtlCol="0">
            <a:spAutoFit/>
          </a:bodyPr>
          <a:lstStyle/>
          <a:p>
            <a:r>
              <a:rPr lang="ru-RU" sz="3200" dirty="0"/>
              <a:t>Как на предприятии «Старт» организована защита государственной тайны, безопасность в условиях угрозы терроризма?</a:t>
            </a:r>
          </a:p>
        </p:txBody>
      </p:sp>
      <p:sp>
        <p:nvSpPr>
          <p:cNvPr id="4" name="TextBox 3"/>
          <p:cNvSpPr txBox="1"/>
          <p:nvPr/>
        </p:nvSpPr>
        <p:spPr>
          <a:xfrm>
            <a:off x="100083" y="3212538"/>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2142699" y="3300610"/>
            <a:ext cx="9946802" cy="2677656"/>
          </a:xfrm>
          <a:prstGeom prst="rect">
            <a:avLst/>
          </a:prstGeom>
          <a:noFill/>
        </p:spPr>
        <p:txBody>
          <a:bodyPr wrap="square" rtlCol="0">
            <a:spAutoFit/>
          </a:bodyPr>
          <a:lstStyle/>
          <a:p>
            <a:r>
              <a:rPr lang="ru-RU" sz="2400" dirty="0"/>
              <a:t>На предприятии создано Управление безопасности с целью организации защиты государственной тайны, обеспечения безопасности предприятия в условиях повседневной хозяйственной деятельности и при возникновении чрезвычайных ситуаций.</a:t>
            </a:r>
          </a:p>
          <a:p>
            <a:r>
              <a:rPr lang="ru-RU" sz="2400" dirty="0"/>
              <a:t>Организационная структура Управления безопасности состоит из бюро пропусков, бюро секретного делопроизводства, бюро специальной связи и бюро инженерно-технических средств охраны.</a:t>
            </a:r>
          </a:p>
        </p:txBody>
      </p:sp>
      <p:pic>
        <p:nvPicPr>
          <p:cNvPr id="7" name="Рисунок 6" descr="Инженерно-технические системы охраны периметра объектов, готовые решения |  блог «VGL патруль»">
            <a:extLst>
              <a:ext uri="{FF2B5EF4-FFF2-40B4-BE49-F238E27FC236}">
                <a16:creationId xmlns:a16="http://schemas.microsoft.com/office/drawing/2014/main" id="{0A90D65B-C8A7-475E-EAE5-7370683438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3327" y="1240236"/>
            <a:ext cx="4513130" cy="1939934"/>
          </a:xfrm>
          <a:prstGeom prst="rect">
            <a:avLst/>
          </a:prstGeom>
          <a:noFill/>
          <a:ln>
            <a:noFill/>
          </a:ln>
        </p:spPr>
      </p:pic>
      <p:sp>
        <p:nvSpPr>
          <p:cNvPr id="8" name="Управляющая кнопка: домой 5">
            <a:hlinkClick r:id="rId4" action="ppaction://hlinksldjump" highlightClick="1"/>
            <a:extLst>
              <a:ext uri="{FF2B5EF4-FFF2-40B4-BE49-F238E27FC236}">
                <a16:creationId xmlns:a16="http://schemas.microsoft.com/office/drawing/2014/main" id="{B0D4A033-1CF3-BA95-E4AB-88EA06E3A769}"/>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69990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90288" y="125364"/>
            <a:ext cx="11899385" cy="2548455"/>
          </a:xfrm>
          <a:prstGeom prst="rect">
            <a:avLst/>
          </a:prstGeom>
          <a:noFill/>
        </p:spPr>
        <p:txBody>
          <a:bodyPr wrap="square" rtlCol="0">
            <a:spAutoFit/>
          </a:bodyPr>
          <a:lstStyle/>
          <a:p>
            <a:pPr algn="just">
              <a:lnSpc>
                <a:spcPct val="107000"/>
              </a:lnSpc>
              <a:spcAft>
                <a:spcPts val="8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На предприятии НПП «СТАРТ» рентгеновская дефектоскопия является одним из самых популярных методов неразрушающего контроля в области инженерии и производства для обнаружения скрытых дефектов металлов (трещины, включения, поры, пустоты).</a:t>
            </a:r>
          </a:p>
          <a:p>
            <a:pPr algn="just">
              <a:lnSpc>
                <a:spcPct val="107000"/>
              </a:lnSpc>
              <a:spcAft>
                <a:spcPts val="8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Качество сварочных швов определяют просвечиванием рентгеновским излучением, которое проходит через шов и действует на светочувствительную пленку. Как по рентгенограмме определяют дефект шва?</a:t>
            </a:r>
          </a:p>
        </p:txBody>
      </p:sp>
      <p:sp>
        <p:nvSpPr>
          <p:cNvPr id="4" name="TextBox 3"/>
          <p:cNvSpPr txBox="1"/>
          <p:nvPr/>
        </p:nvSpPr>
        <p:spPr>
          <a:xfrm>
            <a:off x="316563" y="5566405"/>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1829190" y="5572929"/>
            <a:ext cx="10260483" cy="1077218"/>
          </a:xfrm>
          <a:prstGeom prst="rect">
            <a:avLst/>
          </a:prstGeom>
          <a:noFill/>
        </p:spPr>
        <p:txBody>
          <a:bodyPr wrap="square" rtlCol="0">
            <a:spAutoFit/>
          </a:bodyPr>
          <a:lstStyle/>
          <a:p>
            <a:r>
              <a:rPr lang="ru-RU" sz="3200" dirty="0"/>
              <a:t>На снимке появляется спектр, который сравнивается с эталонным</a:t>
            </a:r>
          </a:p>
        </p:txBody>
      </p:sp>
      <p:pic>
        <p:nvPicPr>
          <p:cNvPr id="7" name="Рисунок 6">
            <a:extLst>
              <a:ext uri="{FF2B5EF4-FFF2-40B4-BE49-F238E27FC236}">
                <a16:creationId xmlns:a16="http://schemas.microsoft.com/office/drawing/2014/main" id="{084A245D-96B2-00D1-44F6-3F3A4D4454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53251" y="2721806"/>
            <a:ext cx="3852182" cy="2598300"/>
          </a:xfrm>
          <a:prstGeom prst="rect">
            <a:avLst/>
          </a:prstGeom>
          <a:noFill/>
        </p:spPr>
      </p:pic>
      <p:pic>
        <p:nvPicPr>
          <p:cNvPr id="8" name="Рисунок 7">
            <a:extLst>
              <a:ext uri="{FF2B5EF4-FFF2-40B4-BE49-F238E27FC236}">
                <a16:creationId xmlns:a16="http://schemas.microsoft.com/office/drawing/2014/main" id="{81925FC2-8C16-116C-08A0-83F348F78AF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57940" y="2721805"/>
            <a:ext cx="3475725" cy="2623820"/>
          </a:xfrm>
          <a:prstGeom prst="rect">
            <a:avLst/>
          </a:prstGeom>
          <a:noFill/>
        </p:spPr>
      </p:pic>
      <p:pic>
        <p:nvPicPr>
          <p:cNvPr id="9" name="Рисунок 8">
            <a:extLst>
              <a:ext uri="{FF2B5EF4-FFF2-40B4-BE49-F238E27FC236}">
                <a16:creationId xmlns:a16="http://schemas.microsoft.com/office/drawing/2014/main" id="{C126321C-C3DF-614A-9532-A4E6056C2A8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0288" y="2721805"/>
            <a:ext cx="3652520" cy="2623820"/>
          </a:xfrm>
          <a:prstGeom prst="rect">
            <a:avLst/>
          </a:prstGeom>
          <a:noFill/>
        </p:spPr>
      </p:pic>
      <p:sp>
        <p:nvSpPr>
          <p:cNvPr id="10" name="Управляющая кнопка: домой 5">
            <a:hlinkClick r:id="rId8" action="ppaction://hlinksldjump" highlightClick="1"/>
            <a:extLst>
              <a:ext uri="{FF2B5EF4-FFF2-40B4-BE49-F238E27FC236}">
                <a16:creationId xmlns:a16="http://schemas.microsoft.com/office/drawing/2014/main" id="{0C9993B0-3132-2E04-B3AB-EAB97AE24479}"/>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376385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96821" y="60050"/>
            <a:ext cx="11834070" cy="2943626"/>
          </a:xfrm>
          <a:prstGeom prst="rect">
            <a:avLst/>
          </a:prstGeom>
          <a:noFill/>
        </p:spPr>
        <p:txBody>
          <a:bodyPr wrap="square" rtlCol="0">
            <a:spAutoFit/>
          </a:bodyPr>
          <a:lstStyle/>
          <a:p>
            <a:pPr algn="just">
              <a:lnSpc>
                <a:spcPct val="107000"/>
              </a:lnSpc>
              <a:spcAft>
                <a:spcPts val="8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Одними из направлений работы НПП «СТАРТ» являются разработки в области авиации. Для полета самолетам нужно топливо. В авиационном секторе мы используем ископаемое топливо: керосин.</a:t>
            </a:r>
          </a:p>
          <a:p>
            <a:pPr algn="just">
              <a:lnSpc>
                <a:spcPct val="107000"/>
              </a:lnSpc>
              <a:spcAft>
                <a:spcPts val="8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Авиационное топливо электризуется при фильтровании. Изобретение фильтра, при прохождении через который жидкость не заряжается, является важной проблемой. Почему такой фильтр должен состоять из двух различных материалов? Какими электрическими свойствами должны обладать эти материалы по отношению к топливу?</a:t>
            </a:r>
          </a:p>
        </p:txBody>
      </p:sp>
      <p:sp>
        <p:nvSpPr>
          <p:cNvPr id="4" name="TextBox 3"/>
          <p:cNvSpPr txBox="1"/>
          <p:nvPr/>
        </p:nvSpPr>
        <p:spPr>
          <a:xfrm>
            <a:off x="322580" y="5720102"/>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2033516" y="5273943"/>
            <a:ext cx="9416078" cy="1569660"/>
          </a:xfrm>
          <a:prstGeom prst="rect">
            <a:avLst/>
          </a:prstGeom>
          <a:noFill/>
        </p:spPr>
        <p:txBody>
          <a:bodyPr wrap="square" rtlCol="0">
            <a:spAutoFit/>
          </a:bodyPr>
          <a:lstStyle/>
          <a:p>
            <a:r>
              <a:rPr lang="ru-RU" sz="2400" dirty="0"/>
              <a:t>При прохождении через первую часть фильтра топливо должно электризоваться зарядом одного знака, а проходя через другую, - зарядом противоположного знака, чтобы на выходе из фильтра жидкость была электрически нейтральной.</a:t>
            </a:r>
          </a:p>
        </p:txBody>
      </p:sp>
      <p:pic>
        <p:nvPicPr>
          <p:cNvPr id="7" name="Рисунок 6">
            <a:extLst>
              <a:ext uri="{FF2B5EF4-FFF2-40B4-BE49-F238E27FC236}">
                <a16:creationId xmlns:a16="http://schemas.microsoft.com/office/drawing/2014/main" id="{257DAE43-9E8A-E965-FB7A-DEF6D67847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580" y="3003677"/>
            <a:ext cx="3047637" cy="2219872"/>
          </a:xfrm>
          <a:prstGeom prst="rect">
            <a:avLst/>
          </a:prstGeom>
          <a:noFill/>
        </p:spPr>
      </p:pic>
      <p:pic>
        <p:nvPicPr>
          <p:cNvPr id="8" name="Рисунок 7">
            <a:extLst>
              <a:ext uri="{FF2B5EF4-FFF2-40B4-BE49-F238E27FC236}">
                <a16:creationId xmlns:a16="http://schemas.microsoft.com/office/drawing/2014/main" id="{8EC2AD02-4894-57B1-A4DA-28755FC51DF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2406" y="3003676"/>
            <a:ext cx="3370054" cy="2221352"/>
          </a:xfrm>
          <a:prstGeom prst="rect">
            <a:avLst/>
          </a:prstGeom>
          <a:noFill/>
        </p:spPr>
      </p:pic>
      <p:pic>
        <p:nvPicPr>
          <p:cNvPr id="9" name="Рисунок 8">
            <a:extLst>
              <a:ext uri="{FF2B5EF4-FFF2-40B4-BE49-F238E27FC236}">
                <a16:creationId xmlns:a16="http://schemas.microsoft.com/office/drawing/2014/main" id="{51721083-8A60-F940-A689-C34A554E4C32}"/>
              </a:ext>
            </a:extLst>
          </p:cNvPr>
          <p:cNvPicPr>
            <a:picLocks noChangeAspect="1"/>
          </p:cNvPicPr>
          <p:nvPr/>
        </p:nvPicPr>
        <p:blipFill rotWithShape="1">
          <a:blip r:embed="rId7">
            <a:extLst>
              <a:ext uri="{28A0092B-C50C-407E-A947-70E740481C1C}">
                <a14:useLocalDpi xmlns:a14="http://schemas.microsoft.com/office/drawing/2010/main" val="0"/>
              </a:ext>
            </a:extLst>
          </a:blip>
          <a:srcRect t="10593"/>
          <a:stretch/>
        </p:blipFill>
        <p:spPr bwMode="auto">
          <a:xfrm>
            <a:off x="8821785" y="2917566"/>
            <a:ext cx="3173394" cy="2333812"/>
          </a:xfrm>
          <a:prstGeom prst="rect">
            <a:avLst/>
          </a:prstGeom>
          <a:noFill/>
          <a:ln>
            <a:noFill/>
          </a:ln>
          <a:extLst>
            <a:ext uri="{53640926-AAD7-44D8-BBD7-CCE9431645EC}">
              <a14:shadowObscured xmlns:a14="http://schemas.microsoft.com/office/drawing/2010/main"/>
            </a:ext>
          </a:extLst>
        </p:spPr>
      </p:pic>
      <p:sp>
        <p:nvSpPr>
          <p:cNvPr id="11" name="Управляющая кнопка: домой 5">
            <a:hlinkClick r:id="rId8" action="ppaction://hlinksldjump" highlightClick="1"/>
            <a:extLst>
              <a:ext uri="{FF2B5EF4-FFF2-40B4-BE49-F238E27FC236}">
                <a16:creationId xmlns:a16="http://schemas.microsoft.com/office/drawing/2014/main" id="{A2970F35-495E-2C3A-A61A-D4832940D32D}"/>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35367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00083" y="0"/>
            <a:ext cx="11976528" cy="2677656"/>
          </a:xfrm>
          <a:prstGeom prst="rect">
            <a:avLst/>
          </a:prstGeom>
          <a:noFill/>
        </p:spPr>
        <p:txBody>
          <a:bodyPr wrap="square" rtlCol="0">
            <a:spAutoFit/>
          </a:bodyPr>
          <a:lstStyle/>
          <a:p>
            <a:pPr algn="just"/>
            <a:r>
              <a:rPr lang="ru-RU" sz="2400" dirty="0">
                <a:effectLst/>
                <a:latin typeface="Calibri" panose="020F0502020204030204" pitchFamily="34" charset="0"/>
                <a:ea typeface="Calibri" panose="020F0502020204030204" pitchFamily="34" charset="0"/>
                <a:cs typeface="Times New Roman" panose="02020603050405020304" pitchFamily="18" charset="0"/>
              </a:rPr>
              <a:t>Одними из направлений работы НПП «СТАРТ» являются разработки в области авиации. </a:t>
            </a:r>
          </a:p>
          <a:p>
            <a:pPr algn="just"/>
            <a:r>
              <a:rPr lang="ru-RU" sz="2400" dirty="0">
                <a:effectLst/>
                <a:latin typeface="Calibri" panose="020F0502020204030204" pitchFamily="34" charset="0"/>
                <a:ea typeface="Calibri" panose="020F0502020204030204" pitchFamily="34" charset="0"/>
                <a:cs typeface="Times New Roman" panose="02020603050405020304" pitchFamily="18" charset="0"/>
              </a:rPr>
              <a:t>Различают три типа тормозов самолёта: колодочный, камерный и дисковый. Основная часть колодочного тормоза – отлитые из лёгких сплавов колодки (две и более), на наружных поверхностях которых устанавливаются накладки из материалов, обеспечивающих при работе тормоза большой коэффициент трения. </a:t>
            </a:r>
          </a:p>
          <a:p>
            <a:pPr algn="just"/>
            <a:r>
              <a:rPr lang="ru-RU" sz="2400" dirty="0">
                <a:effectLst/>
                <a:latin typeface="Calibri" panose="020F0502020204030204" pitchFamily="34" charset="0"/>
                <a:ea typeface="Calibri" panose="020F0502020204030204" pitchFamily="34" charset="0"/>
                <a:cs typeface="Times New Roman" panose="02020603050405020304" pitchFamily="18" charset="0"/>
              </a:rPr>
              <a:t>Почему тормозные колодки самолетов делают из материала с высокой температурой воспламенения и большой удельной теплоемкостью? </a:t>
            </a:r>
          </a:p>
        </p:txBody>
      </p:sp>
      <p:sp>
        <p:nvSpPr>
          <p:cNvPr id="4" name="TextBox 3"/>
          <p:cNvSpPr txBox="1"/>
          <p:nvPr/>
        </p:nvSpPr>
        <p:spPr>
          <a:xfrm>
            <a:off x="264312" y="5529422"/>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1755534" y="4915689"/>
            <a:ext cx="9583026" cy="1938992"/>
          </a:xfrm>
          <a:prstGeom prst="rect">
            <a:avLst/>
          </a:prstGeom>
          <a:noFill/>
        </p:spPr>
        <p:txBody>
          <a:bodyPr wrap="square" rtlCol="0">
            <a:spAutoFit/>
          </a:bodyPr>
          <a:lstStyle/>
          <a:p>
            <a:r>
              <a:rPr lang="ru-RU" sz="2400" dirty="0"/>
              <a:t>При торможении механическая (кинетическая) энергия самолета преобразуется во внутреннюю энергию тормозных колодок. Колодки с низкой температурой воспламенения и малой удельной теплоемкостью быстро загораются и плавятся, а это может привести к авариям.</a:t>
            </a:r>
          </a:p>
        </p:txBody>
      </p:sp>
      <p:pic>
        <p:nvPicPr>
          <p:cNvPr id="7" name="Рисунок 6">
            <a:extLst>
              <a:ext uri="{FF2B5EF4-FFF2-40B4-BE49-F238E27FC236}">
                <a16:creationId xmlns:a16="http://schemas.microsoft.com/office/drawing/2014/main" id="{5CD63A02-1F20-C01F-9D56-AF34DC81042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450" y="2698271"/>
            <a:ext cx="3374241" cy="2251281"/>
          </a:xfrm>
          <a:prstGeom prst="rect">
            <a:avLst/>
          </a:prstGeom>
          <a:noFill/>
        </p:spPr>
      </p:pic>
      <p:pic>
        <p:nvPicPr>
          <p:cNvPr id="8" name="Рисунок 7">
            <a:extLst>
              <a:ext uri="{FF2B5EF4-FFF2-40B4-BE49-F238E27FC236}">
                <a16:creationId xmlns:a16="http://schemas.microsoft.com/office/drawing/2014/main" id="{5F1DAFF1-1B6C-B79D-45F0-E4F08280B83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3421" y="2698271"/>
            <a:ext cx="4495890" cy="2304041"/>
          </a:xfrm>
          <a:prstGeom prst="rect">
            <a:avLst/>
          </a:prstGeom>
          <a:noFill/>
        </p:spPr>
      </p:pic>
      <p:pic>
        <p:nvPicPr>
          <p:cNvPr id="9" name="Рисунок 8">
            <a:extLst>
              <a:ext uri="{FF2B5EF4-FFF2-40B4-BE49-F238E27FC236}">
                <a16:creationId xmlns:a16="http://schemas.microsoft.com/office/drawing/2014/main" id="{5ACCABC0-F57D-3408-DFDD-097228062B8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06839" y="2698271"/>
            <a:ext cx="3069771" cy="2302328"/>
          </a:xfrm>
          <a:prstGeom prst="rect">
            <a:avLst/>
          </a:prstGeom>
          <a:noFill/>
        </p:spPr>
      </p:pic>
      <p:sp>
        <p:nvSpPr>
          <p:cNvPr id="11" name="Управляющая кнопка: домой 5">
            <a:hlinkClick r:id="rId8" action="ppaction://hlinksldjump" highlightClick="1"/>
            <a:extLst>
              <a:ext uri="{FF2B5EF4-FFF2-40B4-BE49-F238E27FC236}">
                <a16:creationId xmlns:a16="http://schemas.microsoft.com/office/drawing/2014/main" id="{D4726950-5B73-4DFD-65CF-24732E09AB32}"/>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303921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00083" y="73113"/>
            <a:ext cx="12035311" cy="2093265"/>
          </a:xfrm>
          <a:prstGeom prst="rect">
            <a:avLst/>
          </a:prstGeom>
          <a:noFill/>
        </p:spPr>
        <p:txBody>
          <a:bodyPr wrap="square" rtlCol="0">
            <a:spAutoFit/>
          </a:bodyPr>
          <a:lstStyle/>
          <a:p>
            <a:pPr algn="just">
              <a:lnSpc>
                <a:spcPct val="107000"/>
              </a:lnSpc>
              <a:spcAft>
                <a:spcPts val="8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На предприятии «СТАРТ» действует отдел управления качеством и технического контроля – служба качества. </a:t>
            </a:r>
          </a:p>
          <a:p>
            <a:r>
              <a:rPr lang="ru-RU" sz="2400" dirty="0">
                <a:effectLst/>
                <a:latin typeface="Calibri" panose="020F0502020204030204" pitchFamily="34" charset="0"/>
                <a:ea typeface="Calibri" panose="020F0502020204030204" pitchFamily="34" charset="0"/>
                <a:cs typeface="Times New Roman" panose="02020603050405020304" pitchFamily="18" charset="0"/>
              </a:rPr>
              <a:t>На рисунке изображена схема обнаружения трещин, неоднородностей, пустот и других дефектов в деталях, имеющих одинаковое сечение по длине (рельсы, балки, валы). Как этим способом определить место дефекта?</a:t>
            </a:r>
            <a:endParaRPr lang="ru-RU" sz="4000" dirty="0"/>
          </a:p>
        </p:txBody>
      </p:sp>
      <p:sp>
        <p:nvSpPr>
          <p:cNvPr id="4" name="TextBox 3"/>
          <p:cNvSpPr txBox="1"/>
          <p:nvPr/>
        </p:nvSpPr>
        <p:spPr>
          <a:xfrm>
            <a:off x="131733" y="5237034"/>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1849272" y="4744592"/>
            <a:ext cx="9454681" cy="1569660"/>
          </a:xfrm>
          <a:prstGeom prst="rect">
            <a:avLst/>
          </a:prstGeom>
          <a:noFill/>
        </p:spPr>
        <p:txBody>
          <a:bodyPr wrap="square" rtlCol="0">
            <a:spAutoFit/>
          </a:bodyPr>
          <a:lstStyle/>
          <a:p>
            <a:r>
              <a:rPr lang="ru-RU" sz="2400" dirty="0"/>
              <a:t>На участке с дефектом сопротивление детали больше; поэтому стрелка вольтметра отклоняется сильнее, так как напряжение на концах какого-либо участка цепи пропорционально его электрическому сопротивлению.</a:t>
            </a:r>
          </a:p>
        </p:txBody>
      </p:sp>
      <p:pic>
        <p:nvPicPr>
          <p:cNvPr id="7" name="Рисунок 6">
            <a:extLst>
              <a:ext uri="{FF2B5EF4-FFF2-40B4-BE49-F238E27FC236}">
                <a16:creationId xmlns:a16="http://schemas.microsoft.com/office/drawing/2014/main" id="{327D50C4-A8B6-F17A-CCC3-58465BE3EE2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9111" b="57271"/>
          <a:stretch/>
        </p:blipFill>
        <p:spPr bwMode="auto">
          <a:xfrm>
            <a:off x="1726999" y="2113408"/>
            <a:ext cx="4308631" cy="2289275"/>
          </a:xfrm>
          <a:prstGeom prst="rect">
            <a:avLst/>
          </a:prstGeom>
          <a:noFill/>
          <a:ln>
            <a:noFill/>
          </a:ln>
          <a:extLst>
            <a:ext uri="{53640926-AAD7-44D8-BBD7-CCE9431645EC}">
              <a14:shadowObscured xmlns:a14="http://schemas.microsoft.com/office/drawing/2010/main"/>
            </a:ext>
          </a:extLst>
        </p:spPr>
      </p:pic>
      <p:pic>
        <p:nvPicPr>
          <p:cNvPr id="8" name="Рисунок 7">
            <a:extLst>
              <a:ext uri="{FF2B5EF4-FFF2-40B4-BE49-F238E27FC236}">
                <a16:creationId xmlns:a16="http://schemas.microsoft.com/office/drawing/2014/main" id="{E1CDA252-71E9-E054-3BFB-232EDB6296B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6612" y="2166378"/>
            <a:ext cx="3085195" cy="2313896"/>
          </a:xfrm>
          <a:prstGeom prst="rect">
            <a:avLst/>
          </a:prstGeom>
          <a:noFill/>
          <a:ln>
            <a:noFill/>
          </a:ln>
        </p:spPr>
      </p:pic>
      <p:sp>
        <p:nvSpPr>
          <p:cNvPr id="9" name="Управляющая кнопка: домой 5">
            <a:hlinkClick r:id="rId8" action="ppaction://hlinksldjump" highlightClick="1"/>
            <a:extLst>
              <a:ext uri="{FF2B5EF4-FFF2-40B4-BE49-F238E27FC236}">
                <a16:creationId xmlns:a16="http://schemas.microsoft.com/office/drawing/2014/main" id="{3BD23643-3DD1-C4A2-6D4D-B40058D5CE43}"/>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455132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90790" y="30750"/>
            <a:ext cx="12010420" cy="1758110"/>
          </a:xfrm>
          <a:prstGeom prst="rect">
            <a:avLst/>
          </a:prstGeom>
          <a:noFill/>
        </p:spPr>
        <p:txBody>
          <a:bodyPr wrap="square" rtlCol="0">
            <a:spAutoFit/>
          </a:bodyPr>
          <a:lstStyle/>
          <a:p>
            <a:pPr algn="just">
              <a:lnSpc>
                <a:spcPct val="107000"/>
              </a:lnSpc>
              <a:spcAft>
                <a:spcPts val="8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Для организации испытаний продукции на НПП «СТАРТ» созданы транспортно-пусковые контейнеры и комплекс наземного передвижного оборудования. </a:t>
            </a:r>
          </a:p>
          <a:p>
            <a:pPr algn="just">
              <a:lnSpc>
                <a:spcPct val="107000"/>
              </a:lnSpc>
              <a:spcAft>
                <a:spcPts val="8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Автомашина с прицепом должна перевезти тяжелый груз. Куда его выгодней поместить: в кузов или прицеп? Почему?</a:t>
            </a:r>
          </a:p>
        </p:txBody>
      </p:sp>
      <p:sp>
        <p:nvSpPr>
          <p:cNvPr id="4" name="TextBox 3"/>
          <p:cNvSpPr txBox="1"/>
          <p:nvPr/>
        </p:nvSpPr>
        <p:spPr>
          <a:xfrm>
            <a:off x="274022" y="5003032"/>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1786649" y="4815561"/>
            <a:ext cx="10314561" cy="1200329"/>
          </a:xfrm>
          <a:prstGeom prst="rect">
            <a:avLst/>
          </a:prstGeom>
          <a:noFill/>
        </p:spPr>
        <p:txBody>
          <a:bodyPr wrap="square" rtlCol="0">
            <a:spAutoFit/>
          </a:bodyPr>
          <a:lstStyle/>
          <a:p>
            <a:r>
              <a:rPr lang="ru-RU" sz="2400" dirty="0"/>
              <a:t>В кузов. Это увеличит силу давления на задние колеса машины, значит, увеличит трение и сцепление с полотном дороги, движение машины будет более устойчивым.</a:t>
            </a:r>
          </a:p>
        </p:txBody>
      </p:sp>
      <p:pic>
        <p:nvPicPr>
          <p:cNvPr id="7" name="Рисунок 6">
            <a:extLst>
              <a:ext uri="{FF2B5EF4-FFF2-40B4-BE49-F238E27FC236}">
                <a16:creationId xmlns:a16="http://schemas.microsoft.com/office/drawing/2014/main" id="{7E126E71-85A3-29EF-6F66-6628D92AD62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2047" y="1869485"/>
            <a:ext cx="3983310" cy="2464561"/>
          </a:xfrm>
          <a:prstGeom prst="rect">
            <a:avLst/>
          </a:prstGeom>
          <a:noFill/>
        </p:spPr>
      </p:pic>
      <p:pic>
        <p:nvPicPr>
          <p:cNvPr id="8" name="Рисунок 7">
            <a:extLst>
              <a:ext uri="{FF2B5EF4-FFF2-40B4-BE49-F238E27FC236}">
                <a16:creationId xmlns:a16="http://schemas.microsoft.com/office/drawing/2014/main" id="{EFBDD33F-1F8D-6EA5-944F-137C01ADA2D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9216" y="1857282"/>
            <a:ext cx="3714063" cy="2476764"/>
          </a:xfrm>
          <a:prstGeom prst="rect">
            <a:avLst/>
          </a:prstGeom>
          <a:noFill/>
        </p:spPr>
      </p:pic>
      <p:sp>
        <p:nvSpPr>
          <p:cNvPr id="9" name="Управляющая кнопка: домой 5">
            <a:hlinkClick r:id="rId7" action="ppaction://hlinksldjump" highlightClick="1"/>
            <a:extLst>
              <a:ext uri="{FF2B5EF4-FFF2-40B4-BE49-F238E27FC236}">
                <a16:creationId xmlns:a16="http://schemas.microsoft.com/office/drawing/2014/main" id="{DD254E12-A727-37A8-C8D0-7F9B01BD78D0}"/>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302165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02544" y="378876"/>
            <a:ext cx="7436338" cy="3757567"/>
          </a:xfrm>
          <a:prstGeom prst="rect">
            <a:avLst/>
          </a:prstGeom>
          <a:noFill/>
        </p:spPr>
        <p:txBody>
          <a:bodyPr wrap="square" rtlCol="0">
            <a:spAutoFit/>
          </a:bodyPr>
          <a:lstStyle/>
          <a:p>
            <a:pPr algn="just">
              <a:lnSpc>
                <a:spcPct val="107000"/>
              </a:lnSpc>
              <a:spcAft>
                <a:spcPts val="800"/>
              </a:spcAft>
            </a:pPr>
            <a:r>
              <a:rPr lang="ru-RU" sz="3200" dirty="0">
                <a:latin typeface="Calibri" panose="020F0502020204030204" pitchFamily="34" charset="0"/>
                <a:cs typeface="Times New Roman" panose="02020603050405020304" pitchFamily="18" charset="0"/>
              </a:rPr>
              <a:t>Примерно 80 тысяч лет назад в юго-западной Африке упал крупнейший метеорит </a:t>
            </a:r>
            <a:r>
              <a:rPr lang="ru-RU" sz="3200" dirty="0" err="1">
                <a:latin typeface="Calibri" panose="020F0502020204030204" pitchFamily="34" charset="0"/>
                <a:cs typeface="Times New Roman" panose="02020603050405020304" pitchFamily="18" charset="0"/>
              </a:rPr>
              <a:t>Гоба</a:t>
            </a:r>
            <a:r>
              <a:rPr lang="ru-RU" sz="3200" dirty="0">
                <a:latin typeface="Calibri" panose="020F0502020204030204" pitchFamily="34" charset="0"/>
                <a:cs typeface="Times New Roman" panose="02020603050405020304" pitchFamily="18" charset="0"/>
              </a:rPr>
              <a:t> массой около 90 тонн. Металл,  составляющий большую часть метеорита, входит в состав стали, используемой НПП «Старт». Назовите этот металл.</a:t>
            </a:r>
          </a:p>
        </p:txBody>
      </p:sp>
      <p:sp>
        <p:nvSpPr>
          <p:cNvPr id="4" name="TextBox 3"/>
          <p:cNvSpPr txBox="1"/>
          <p:nvPr/>
        </p:nvSpPr>
        <p:spPr>
          <a:xfrm>
            <a:off x="492507" y="4897835"/>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3651682" y="4897835"/>
            <a:ext cx="4735773" cy="584775"/>
          </a:xfrm>
          <a:prstGeom prst="rect">
            <a:avLst/>
          </a:prstGeom>
          <a:noFill/>
        </p:spPr>
        <p:txBody>
          <a:bodyPr wrap="square" rtlCol="0">
            <a:spAutoFit/>
          </a:bodyPr>
          <a:lstStyle/>
          <a:p>
            <a:r>
              <a:rPr lang="ru-RU" sz="3200" dirty="0"/>
              <a:t>Железо</a:t>
            </a:r>
          </a:p>
        </p:txBody>
      </p:sp>
      <p:pic>
        <p:nvPicPr>
          <p:cNvPr id="9" name="Рисунок 8" descr="Hoba_Meteorite_sire.jpg">
            <a:extLst>
              <a:ext uri="{FF2B5EF4-FFF2-40B4-BE49-F238E27FC236}">
                <a16:creationId xmlns:a16="http://schemas.microsoft.com/office/drawing/2014/main" id="{771B2BBE-9D42-0850-D60C-CA62038F07C0}"/>
              </a:ext>
            </a:extLst>
          </p:cNvPr>
          <p:cNvPicPr>
            <a:picLocks noChangeAspect="1"/>
          </p:cNvPicPr>
          <p:nvPr/>
        </p:nvPicPr>
        <p:blipFill>
          <a:blip r:embed="rId5" cstate="print"/>
          <a:stretch>
            <a:fillRect/>
          </a:stretch>
        </p:blipFill>
        <p:spPr>
          <a:xfrm>
            <a:off x="7896827" y="571519"/>
            <a:ext cx="4092629" cy="2964700"/>
          </a:xfrm>
          <a:prstGeom prst="rect">
            <a:avLst/>
          </a:prstGeom>
          <a:ln>
            <a:noFill/>
          </a:ln>
          <a:effectLst>
            <a:softEdge rad="112500"/>
          </a:effectLst>
        </p:spPr>
      </p:pic>
      <p:sp>
        <p:nvSpPr>
          <p:cNvPr id="10" name="Управляющая кнопка: домой 5">
            <a:hlinkClick r:id="rId6" action="ppaction://hlinksldjump" highlightClick="1"/>
            <a:extLst>
              <a:ext uri="{FF2B5EF4-FFF2-40B4-BE49-F238E27FC236}">
                <a16:creationId xmlns:a16="http://schemas.microsoft.com/office/drawing/2014/main" id="{37B30D35-2D7A-612D-5681-044F394D49A8}"/>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455218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70016" y="343369"/>
            <a:ext cx="8396554" cy="3230628"/>
          </a:xfrm>
          <a:prstGeom prst="rect">
            <a:avLst/>
          </a:prstGeom>
          <a:noFill/>
        </p:spPr>
        <p:txBody>
          <a:bodyPr wrap="square" rtlCol="0">
            <a:spAutoFit/>
          </a:bodyPr>
          <a:lstStyle/>
          <a:p>
            <a:pPr algn="just">
              <a:lnSpc>
                <a:spcPct val="107000"/>
              </a:lnSpc>
              <a:spcAft>
                <a:spcPts val="800"/>
              </a:spcAft>
            </a:pPr>
            <a:r>
              <a:rPr lang="ru-RU" sz="3200" dirty="0">
                <a:latin typeface="Calibri" panose="020F0502020204030204" pitchFamily="34" charset="0"/>
                <a:cs typeface="Times New Roman" panose="02020603050405020304" pitchFamily="18" charset="0"/>
              </a:rPr>
              <a:t>Добавление этого металла увеличивает прочность стали и улучшает ее свариваемость.  Название метала дано в честь персонажей древне-греческой мифологии, божеств второго поколения, детей Урана (неба) и Геи (земли). Какой это металл?</a:t>
            </a:r>
          </a:p>
        </p:txBody>
      </p:sp>
      <p:sp>
        <p:nvSpPr>
          <p:cNvPr id="4" name="TextBox 3"/>
          <p:cNvSpPr txBox="1"/>
          <p:nvPr/>
        </p:nvSpPr>
        <p:spPr>
          <a:xfrm>
            <a:off x="270016" y="4849283"/>
            <a:ext cx="1512627" cy="584775"/>
          </a:xfrm>
          <a:prstGeom prst="rect">
            <a:avLst/>
          </a:prstGeom>
          <a:noFill/>
        </p:spPr>
        <p:txBody>
          <a:bodyPr wrap="square" rtlCol="0">
            <a:spAutoFit/>
          </a:bodyPr>
          <a:lstStyle/>
          <a:p>
            <a:r>
              <a:rPr lang="ru-RU" sz="3200" dirty="0"/>
              <a:t>ОТВЕТ</a:t>
            </a:r>
          </a:p>
        </p:txBody>
      </p:sp>
      <p:sp>
        <p:nvSpPr>
          <p:cNvPr id="5" name="TextBox 4"/>
          <p:cNvSpPr txBox="1"/>
          <p:nvPr/>
        </p:nvSpPr>
        <p:spPr>
          <a:xfrm>
            <a:off x="4234308" y="4849282"/>
            <a:ext cx="4735773" cy="584775"/>
          </a:xfrm>
          <a:prstGeom prst="rect">
            <a:avLst/>
          </a:prstGeom>
          <a:noFill/>
        </p:spPr>
        <p:txBody>
          <a:bodyPr wrap="square" rtlCol="0">
            <a:spAutoFit/>
          </a:bodyPr>
          <a:lstStyle/>
          <a:p>
            <a:r>
              <a:rPr lang="ru-RU" sz="3200" dirty="0"/>
              <a:t>Титан</a:t>
            </a:r>
          </a:p>
        </p:txBody>
      </p:sp>
      <p:pic>
        <p:nvPicPr>
          <p:cNvPr id="8" name="Рисунок 7" descr="scale_1200.jpg">
            <a:extLst>
              <a:ext uri="{FF2B5EF4-FFF2-40B4-BE49-F238E27FC236}">
                <a16:creationId xmlns:a16="http://schemas.microsoft.com/office/drawing/2014/main" id="{6A2C6573-C107-E3CF-58F6-82C2D5BE1E10}"/>
              </a:ext>
            </a:extLst>
          </p:cNvPr>
          <p:cNvPicPr>
            <a:picLocks noChangeAspect="1"/>
          </p:cNvPicPr>
          <p:nvPr/>
        </p:nvPicPr>
        <p:blipFill>
          <a:blip r:embed="rId5"/>
          <a:stretch>
            <a:fillRect/>
          </a:stretch>
        </p:blipFill>
        <p:spPr>
          <a:xfrm>
            <a:off x="8796042" y="143493"/>
            <a:ext cx="3193415" cy="4887429"/>
          </a:xfrm>
          <a:prstGeom prst="rect">
            <a:avLst/>
          </a:prstGeom>
          <a:ln>
            <a:noFill/>
          </a:ln>
          <a:effectLst>
            <a:softEdge rad="112500"/>
          </a:effectLst>
        </p:spPr>
      </p:pic>
      <p:sp>
        <p:nvSpPr>
          <p:cNvPr id="9" name="Управляющая кнопка: домой 5">
            <a:hlinkClick r:id="rId6" action="ppaction://hlinksldjump" highlightClick="1"/>
            <a:extLst>
              <a:ext uri="{FF2B5EF4-FFF2-40B4-BE49-F238E27FC236}">
                <a16:creationId xmlns:a16="http://schemas.microsoft.com/office/drawing/2014/main" id="{903163CC-4A02-DA74-0E45-919F490E37D2}"/>
              </a:ext>
            </a:extLst>
          </p:cNvPr>
          <p:cNvSpPr/>
          <p:nvPr/>
        </p:nvSpPr>
        <p:spPr>
          <a:xfrm>
            <a:off x="11395881" y="6114197"/>
            <a:ext cx="796119" cy="74380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363708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igra"/>
  <p:tag name="ISPRING_RESOURCE_PATHS_HASH_2" val="d5de1aabb4e56473b02a2a78ec7054bacfc35e29"/>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504</TotalTime>
  <Words>1559</Words>
  <Application>Microsoft Office PowerPoint</Application>
  <PresentationFormat>Широкоэкранный</PresentationFormat>
  <Paragraphs>258</Paragraphs>
  <Slides>22</Slides>
  <Notes>21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22</vt:i4>
      </vt:variant>
    </vt:vector>
  </HeadingPairs>
  <TitlesOfParts>
    <vt:vector size="28" baseType="lpstr">
      <vt:lpstr>Arial</vt:lpstr>
      <vt:lpstr>Calibri</vt:lpstr>
      <vt:lpstr>Calibri Light</vt:lpstr>
      <vt:lpstr>Times New Roman</vt: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igra</dc:title>
  <dc:creator>Георгий Аствацатуров</dc:creator>
  <cp:lastModifiedBy>Наталья Шатрова</cp:lastModifiedBy>
  <cp:revision>54</cp:revision>
  <dcterms:created xsi:type="dcterms:W3CDTF">2017-08-05T04:53:38Z</dcterms:created>
  <dcterms:modified xsi:type="dcterms:W3CDTF">2024-12-20T16:42:55Z</dcterms:modified>
</cp:coreProperties>
</file>