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764-D03F-4217-873F-EC12CB3E1479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E7DF6A8-C444-47D7-B555-FA8A8EEBC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764-D03F-4217-873F-EC12CB3E1479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F6A8-C444-47D7-B555-FA8A8EEBC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764-D03F-4217-873F-EC12CB3E1479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F6A8-C444-47D7-B555-FA8A8EEBC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764-D03F-4217-873F-EC12CB3E1479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E7DF6A8-C444-47D7-B555-FA8A8EEBC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764-D03F-4217-873F-EC12CB3E1479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F6A8-C444-47D7-B555-FA8A8EEBCC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764-D03F-4217-873F-EC12CB3E1479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F6A8-C444-47D7-B555-FA8A8EEBC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764-D03F-4217-873F-EC12CB3E1479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6E7DF6A8-C444-47D7-B555-FA8A8EEBCC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764-D03F-4217-873F-EC12CB3E1479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F6A8-C444-47D7-B555-FA8A8EEBC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764-D03F-4217-873F-EC12CB3E1479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F6A8-C444-47D7-B555-FA8A8EEBC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764-D03F-4217-873F-EC12CB3E1479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F6A8-C444-47D7-B555-FA8A8EEBC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8764-D03F-4217-873F-EC12CB3E1479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F6A8-C444-47D7-B555-FA8A8EEBCC2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AC8764-D03F-4217-873F-EC12CB3E1479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7DF6A8-C444-47D7-B555-FA8A8EEBCC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6714" y="816751"/>
            <a:ext cx="11277600" cy="914400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latin typeface="Century Schoolbook" pitchFamily="18" charset="0"/>
              </a:rPr>
              <a:t>Ольга Кузьмина в  </a:t>
            </a:r>
            <a:r>
              <a:rPr lang="en-US" sz="6000" i="1" dirty="0" smtClean="0">
                <a:latin typeface="Century Schoolbook" pitchFamily="18" charset="0"/>
              </a:rPr>
              <a:t>“</a:t>
            </a:r>
            <a:r>
              <a:rPr lang="ru-RU" sz="6000" i="1" dirty="0" smtClean="0">
                <a:latin typeface="Century Schoolbook" pitchFamily="18" charset="0"/>
              </a:rPr>
              <a:t>Ералаше</a:t>
            </a:r>
            <a:r>
              <a:rPr lang="en-US" sz="6000" i="1" dirty="0" smtClean="0">
                <a:latin typeface="Century Schoolbook" pitchFamily="18" charset="0"/>
              </a:rPr>
              <a:t>”</a:t>
            </a:r>
            <a:endParaRPr lang="ru-RU" sz="6000" i="1" dirty="0">
              <a:latin typeface="Century Schoolboo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19" y="1731151"/>
            <a:ext cx="2594524" cy="37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441" y="5410200"/>
            <a:ext cx="509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Century Schoolbook" pitchFamily="18" charset="0"/>
              </a:rPr>
              <a:t>Подготовил кадет: Куликов С.А.</a:t>
            </a:r>
            <a:endParaRPr lang="ru-RU" sz="3200" i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986" y="440871"/>
            <a:ext cx="11344729" cy="775607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latin typeface="Century Schoolbook" pitchFamily="18" charset="0"/>
              </a:rPr>
              <a:t>Краткая биография</a:t>
            </a:r>
            <a:endParaRPr lang="ru-RU" sz="6000" i="1" dirty="0">
              <a:latin typeface="Century Schoolboo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1481133"/>
            <a:ext cx="9971314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5" y="1904998"/>
            <a:ext cx="2438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5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 smtClean="0">
                <a:latin typeface="Century Schoolbook" pitchFamily="18" charset="0"/>
              </a:rPr>
              <a:t>Детские роли Ольги Кузьмины в киножурна</a:t>
            </a:r>
            <a:r>
              <a:rPr lang="ru-RU" sz="3200" i="1" dirty="0">
                <a:latin typeface="Century Schoolbook" pitchFamily="18" charset="0"/>
              </a:rPr>
              <a:t>л</a:t>
            </a:r>
            <a:r>
              <a:rPr lang="ru-RU" sz="3200" i="1" dirty="0" smtClean="0">
                <a:latin typeface="Century Schoolbook" pitchFamily="18" charset="0"/>
              </a:rPr>
              <a:t>е </a:t>
            </a:r>
            <a:r>
              <a:rPr lang="en-US" sz="3200" i="1" dirty="0" smtClean="0">
                <a:latin typeface="Century Schoolbook" pitchFamily="18" charset="0"/>
              </a:rPr>
              <a:t>“</a:t>
            </a:r>
            <a:r>
              <a:rPr lang="ru-RU" sz="3200" i="1" dirty="0" smtClean="0">
                <a:latin typeface="Century Schoolbook" pitchFamily="18" charset="0"/>
              </a:rPr>
              <a:t>Ералаш</a:t>
            </a:r>
            <a:r>
              <a:rPr lang="en-US" sz="3200" i="1" dirty="0" smtClean="0">
                <a:latin typeface="Century Schoolbook" pitchFamily="18" charset="0"/>
              </a:rPr>
              <a:t>”</a:t>
            </a:r>
            <a:endParaRPr lang="ru-RU" sz="3200" i="1" dirty="0"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827" y="1467077"/>
            <a:ext cx="789214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latin typeface="Century Schoolbook" pitchFamily="18" charset="0"/>
              </a:rPr>
              <a:t>2000 — выпуск № 142 (сюжет «Волшебная шляпа») — Оля (в титрах — Оля Кузмина).</a:t>
            </a:r>
          </a:p>
          <a:p>
            <a:r>
              <a:rPr lang="ru-RU" i="1" dirty="0" smtClean="0">
                <a:latin typeface="Century Schoolbook" pitchFamily="18" charset="0"/>
              </a:rPr>
              <a:t>2001 </a:t>
            </a:r>
            <a:r>
              <a:rPr lang="ru-RU" i="1" dirty="0">
                <a:latin typeface="Century Schoolbook" pitchFamily="18" charset="0"/>
              </a:rPr>
              <a:t>— выпуск № 146 (сюжет «Сюрприз») — девочка.</a:t>
            </a:r>
          </a:p>
          <a:p>
            <a:r>
              <a:rPr lang="ru-RU" i="1" dirty="0" smtClean="0">
                <a:latin typeface="Century Schoolbook" pitchFamily="18" charset="0"/>
              </a:rPr>
              <a:t>2003 </a:t>
            </a:r>
            <a:r>
              <a:rPr lang="ru-RU" i="1" dirty="0">
                <a:latin typeface="Century Schoolbook" pitchFamily="18" charset="0"/>
              </a:rPr>
              <a:t>— выпуск № 157 (сюжет «Никто, кроме меня») — Оля</a:t>
            </a:r>
            <a:r>
              <a:rPr lang="ru-RU" i="1" dirty="0" smtClean="0">
                <a:latin typeface="Century Schoolbook" pitchFamily="18" charset="0"/>
              </a:rPr>
              <a:t>.</a:t>
            </a:r>
            <a:endParaRPr lang="ru-RU" i="1" dirty="0">
              <a:latin typeface="Century Schoolbook" pitchFamily="18" charset="0"/>
            </a:endParaRPr>
          </a:p>
          <a:p>
            <a:r>
              <a:rPr lang="ru-RU" i="1" dirty="0">
                <a:latin typeface="Century Schoolbook" pitchFamily="18" charset="0"/>
              </a:rPr>
              <a:t>2011 — выпуск № 258 (сюжет «В лесу родилась ёлочка…») — Снегурочка</a:t>
            </a:r>
            <a:r>
              <a:rPr lang="ru-RU" i="1" dirty="0" smtClean="0">
                <a:latin typeface="Century Schoolbook" pitchFamily="18" charset="0"/>
              </a:rPr>
              <a:t>.</a:t>
            </a:r>
            <a:endParaRPr lang="ru-RU" i="1" dirty="0">
              <a:latin typeface="Century Schoolbook" pitchFamily="18" charset="0"/>
            </a:endParaRPr>
          </a:p>
          <a:p>
            <a:r>
              <a:rPr lang="ru-RU" i="1" dirty="0">
                <a:latin typeface="Century Schoolbook" pitchFamily="18" charset="0"/>
              </a:rPr>
              <a:t>2014 — выпуск № 284 (сюжет «Ой, боюсь!») — учительница.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43" y="2460172"/>
            <a:ext cx="40767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78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743" y="457200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latin typeface="Century Schoolbook" pitchFamily="18" charset="0"/>
              </a:rPr>
              <a:t>Взрослые роли </a:t>
            </a:r>
            <a:r>
              <a:rPr lang="ru-RU" sz="3200" i="1" dirty="0">
                <a:latin typeface="Century Schoolbook" pitchFamily="18" charset="0"/>
              </a:rPr>
              <a:t>Ольги Кузьмины </a:t>
            </a:r>
            <a:r>
              <a:rPr lang="ru-RU" sz="3200" i="1" dirty="0" smtClean="0">
                <a:latin typeface="Century Schoolbook" pitchFamily="18" charset="0"/>
              </a:rPr>
              <a:t>в кино и театре</a:t>
            </a:r>
            <a:endParaRPr lang="ru-RU" sz="3200" i="1" dirty="0"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" y="1295401"/>
            <a:ext cx="8284027" cy="3037114"/>
          </a:xfrm>
        </p:spPr>
        <p:txBody>
          <a:bodyPr>
            <a:noAutofit/>
          </a:bodyPr>
          <a:lstStyle/>
          <a:p>
            <a:r>
              <a:rPr lang="ru-RU" sz="2400" i="1" dirty="0">
                <a:latin typeface="Century Schoolbook" pitchFamily="18" charset="0"/>
              </a:rPr>
              <a:t>В 2006 году актриса исполнила роль Майи в одной из серий </a:t>
            </a:r>
            <a:r>
              <a:rPr lang="ru-RU" sz="2400" i="1" dirty="0" err="1">
                <a:latin typeface="Century Schoolbook" pitchFamily="18" charset="0"/>
              </a:rPr>
              <a:t>ситкома</a:t>
            </a:r>
            <a:r>
              <a:rPr lang="ru-RU" sz="2400" i="1" dirty="0">
                <a:latin typeface="Century Schoolbook" pitchFamily="18" charset="0"/>
              </a:rPr>
              <a:t> «Счастливы вместе», а спустя три года проснулась известной после премьеры мелодрамы «Спальный район». Ольга Кузьмина участвовала во многих популярных отечественных телепроектах: «Столица греха»; «Гаражи»; «Мужчина во мне»; «Сибирь. </a:t>
            </a:r>
            <a:r>
              <a:rPr lang="ru-RU" sz="2400" i="1" dirty="0" err="1">
                <a:latin typeface="Century Schoolbook" pitchFamily="18" charset="0"/>
              </a:rPr>
              <a:t>Монамур</a:t>
            </a:r>
            <a:r>
              <a:rPr lang="ru-RU" sz="2400" i="1" dirty="0">
                <a:latin typeface="Century Schoolbook" pitchFamily="18" charset="0"/>
              </a:rPr>
              <a:t>»; «Группа счастья»; «Жизнь и приключения Мишки </a:t>
            </a:r>
            <a:r>
              <a:rPr lang="ru-RU" sz="2400" i="1" dirty="0" err="1">
                <a:latin typeface="Century Schoolbook" pitchFamily="18" charset="0"/>
              </a:rPr>
              <a:t>Япончика</a:t>
            </a:r>
            <a:r>
              <a:rPr lang="ru-RU" sz="2400" i="1" dirty="0">
                <a:latin typeface="Century Schoolbook" pitchFamily="18" charset="0"/>
              </a:rPr>
              <a:t>»; «Карпов» и др. В 2012 году актриса блестяще исполнила роль официантки Насти в комедии «Кухня».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77143"/>
            <a:ext cx="3886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879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1003</TotalTime>
  <Words>197</Words>
  <Application>Microsoft Office PowerPoint</Application>
  <PresentationFormat>Произвольный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PowerPoint</vt:lpstr>
      <vt:lpstr>Презентация PowerPoint</vt:lpstr>
      <vt:lpstr>Детские роли Ольги Кузьмины в киножурнале “Ералаш”</vt:lpstr>
      <vt:lpstr>Взрослые роли Ольги Кузьмины в кино и театре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ЛИНЕЙНОГО ПРОГРАММИРОВАНИЯ В ВОЕННОМ ДЕЛЕ</dc:title>
  <dc:creator>Снегирева Ольга Анатольевна</dc:creator>
  <cp:lastModifiedBy>Куликов Савва Алексеевич</cp:lastModifiedBy>
  <cp:revision>44</cp:revision>
  <dcterms:created xsi:type="dcterms:W3CDTF">2023-04-19T05:09:24Z</dcterms:created>
  <dcterms:modified xsi:type="dcterms:W3CDTF">2024-05-29T06:08:31Z</dcterms:modified>
</cp:coreProperties>
</file>