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7"/>
  </p:notesMasterIdLst>
  <p:sldIdLst>
    <p:sldId id="256" r:id="rId2"/>
    <p:sldId id="257" r:id="rId3"/>
    <p:sldId id="278" r:id="rId4"/>
    <p:sldId id="259" r:id="rId5"/>
    <p:sldId id="279" r:id="rId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Montserrat Medium" panose="020B0604020202020204" charset="-52"/>
      <p:regular r:id="rId12"/>
      <p:bold r:id="rId13"/>
      <p:italic r:id="rId14"/>
      <p:boldItalic r:id="rId15"/>
    </p:embeddedFont>
    <p:embeddedFont>
      <p:font typeface="Lato" panose="020B0604020202020204" charset="0"/>
      <p:regular r:id="rId16"/>
      <p:bold r:id="rId17"/>
      <p:italic r:id="rId18"/>
      <p:boldItalic r:id="rId19"/>
    </p:embeddedFont>
    <p:embeddedFont>
      <p:font typeface="Montserrat" panose="020B060402020202020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963D"/>
    <a:srgbClr val="161D1E"/>
    <a:srgbClr val="31415B"/>
    <a:srgbClr val="1A606D"/>
    <a:srgbClr val="FAFAFA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A8219E5-8D42-467D-BB64-CA9767F35F6B}">
  <a:tblStyle styleId="{5A8219E5-8D42-467D-BB64-CA9767F35F6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42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4.fntdata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font" Target="fonts/font16.fntdata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font" Target="fonts/font15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329204-A58F-49D3-91C0-7A518269732C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951F04B5-34FB-4340-8A97-FB1F20CA5F2E}">
      <dgm:prSet/>
      <dgm:spPr/>
      <dgm:t>
        <a:bodyPr/>
        <a:lstStyle/>
        <a:p>
          <a:pPr algn="ctr" rtl="0"/>
          <a:r>
            <a:rPr lang="ru-RU" b="0" i="0" dirty="0" smtClean="0"/>
            <a:t>ОАО «Тульский завод точного машиностроения»</a:t>
          </a:r>
          <a:endParaRPr lang="ru-RU" dirty="0"/>
        </a:p>
      </dgm:t>
    </dgm:pt>
    <dgm:pt modelId="{090EC405-DB7B-4220-A008-B7BC3CA3CA82}" type="parTrans" cxnId="{C7CCCC3C-2895-48CF-8413-EC221E66306D}">
      <dgm:prSet/>
      <dgm:spPr/>
      <dgm:t>
        <a:bodyPr/>
        <a:lstStyle/>
        <a:p>
          <a:endParaRPr lang="ru-RU"/>
        </a:p>
      </dgm:t>
    </dgm:pt>
    <dgm:pt modelId="{93B3D75A-B26A-430B-83E4-A500D960703D}" type="sibTrans" cxnId="{C7CCCC3C-2895-48CF-8413-EC221E66306D}">
      <dgm:prSet/>
      <dgm:spPr/>
      <dgm:t>
        <a:bodyPr/>
        <a:lstStyle/>
        <a:p>
          <a:endParaRPr lang="ru-RU"/>
        </a:p>
      </dgm:t>
    </dgm:pt>
    <dgm:pt modelId="{5D79BB4E-14BE-4421-BDE9-7A93AF0EC1E6}" type="pres">
      <dgm:prSet presAssocID="{51329204-A58F-49D3-91C0-7A518269732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EF2087-8D3F-4122-9354-87B7A34386A1}" type="pres">
      <dgm:prSet presAssocID="{951F04B5-34FB-4340-8A97-FB1F20CA5F2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347522-37E1-468D-BD2C-29231B6E6028}" type="presOf" srcId="{951F04B5-34FB-4340-8A97-FB1F20CA5F2E}" destId="{F8EF2087-8D3F-4122-9354-87B7A34386A1}" srcOrd="0" destOrd="0" presId="urn:microsoft.com/office/officeart/2005/8/layout/vList2"/>
    <dgm:cxn modelId="{B1AF2AF1-7BFA-48D3-8872-95EE08E2D833}" type="presOf" srcId="{51329204-A58F-49D3-91C0-7A518269732C}" destId="{5D79BB4E-14BE-4421-BDE9-7A93AF0EC1E6}" srcOrd="0" destOrd="0" presId="urn:microsoft.com/office/officeart/2005/8/layout/vList2"/>
    <dgm:cxn modelId="{C7CCCC3C-2895-48CF-8413-EC221E66306D}" srcId="{51329204-A58F-49D3-91C0-7A518269732C}" destId="{951F04B5-34FB-4340-8A97-FB1F20CA5F2E}" srcOrd="0" destOrd="0" parTransId="{090EC405-DB7B-4220-A008-B7BC3CA3CA82}" sibTransId="{93B3D75A-B26A-430B-83E4-A500D960703D}"/>
    <dgm:cxn modelId="{20274D90-28AF-4B2D-8425-3258F1D62AEB}" type="presParOf" srcId="{5D79BB4E-14BE-4421-BDE9-7A93AF0EC1E6}" destId="{F8EF2087-8D3F-4122-9354-87B7A34386A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EF2087-8D3F-4122-9354-87B7A34386A1}">
      <dsp:nvSpPr>
        <dsp:cNvPr id="0" name=""/>
        <dsp:cNvSpPr/>
      </dsp:nvSpPr>
      <dsp:spPr>
        <a:xfrm>
          <a:off x="0" y="174779"/>
          <a:ext cx="8263922" cy="631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0" i="0" kern="1200" dirty="0" smtClean="0"/>
            <a:t>ОАО «Тульский завод точного машиностроения»</a:t>
          </a:r>
          <a:endParaRPr lang="ru-RU" sz="2700" kern="1200" dirty="0"/>
        </a:p>
      </dsp:txBody>
      <dsp:txXfrm>
        <a:off x="30842" y="205621"/>
        <a:ext cx="8202238" cy="5701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0022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g23e4715368d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3" name="Google Shape;1063;g23e4715368d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5211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12e478d9885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" name="Google Shape;1231;g12e478d9885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1733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gec9722e163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6" name="Google Shape;1856;gec9722e163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2849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1dfe0b786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1dfe0b786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2112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" name="Google Shape;124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7835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713250" y="3646650"/>
            <a:ext cx="41568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250" y="949175"/>
            <a:ext cx="4609500" cy="2486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462931" y="130952"/>
            <a:ext cx="3387885" cy="999728"/>
            <a:chOff x="6462931" y="130952"/>
            <a:chExt cx="3387885" cy="999728"/>
          </a:xfrm>
        </p:grpSpPr>
        <p:sp>
          <p:nvSpPr>
            <p:cNvPr id="12" name="Google Shape;12;p2"/>
            <p:cNvSpPr/>
            <p:nvPr/>
          </p:nvSpPr>
          <p:spPr>
            <a:xfrm>
              <a:off x="6462931" y="130952"/>
              <a:ext cx="3387885" cy="296557"/>
            </a:xfrm>
            <a:custGeom>
              <a:avLst/>
              <a:gdLst/>
              <a:ahLst/>
              <a:cxnLst/>
              <a:rect l="l" t="t" r="r" b="b"/>
              <a:pathLst>
                <a:path w="1510628" h="132232" extrusionOk="0">
                  <a:moveTo>
                    <a:pt x="1501148" y="0"/>
                  </a:moveTo>
                  <a:lnTo>
                    <a:pt x="0" y="0"/>
                  </a:lnTo>
                  <a:lnTo>
                    <a:pt x="0" y="132232"/>
                  </a:lnTo>
                  <a:lnTo>
                    <a:pt x="1510629" y="132232"/>
                  </a:lnTo>
                  <a:lnTo>
                    <a:pt x="1510629" y="0"/>
                  </a:lnTo>
                  <a:lnTo>
                    <a:pt x="1501114" y="0"/>
                  </a:lnTo>
                  <a:close/>
                  <a:moveTo>
                    <a:pt x="1491632" y="95427"/>
                  </a:moveTo>
                  <a:lnTo>
                    <a:pt x="1415236" y="19031"/>
                  </a:lnTo>
                  <a:lnTo>
                    <a:pt x="1491632" y="19031"/>
                  </a:lnTo>
                  <a:lnTo>
                    <a:pt x="1491632" y="95427"/>
                  </a:lnTo>
                  <a:close/>
                  <a:moveTo>
                    <a:pt x="132572" y="19031"/>
                  </a:moveTo>
                  <a:lnTo>
                    <a:pt x="314115" y="19031"/>
                  </a:lnTo>
                  <a:lnTo>
                    <a:pt x="222970" y="110177"/>
                  </a:lnTo>
                  <a:lnTo>
                    <a:pt x="225995" y="113201"/>
                  </a:lnTo>
                  <a:lnTo>
                    <a:pt x="219164" y="113201"/>
                  </a:lnTo>
                  <a:lnTo>
                    <a:pt x="222970" y="109395"/>
                  </a:lnTo>
                  <a:lnTo>
                    <a:pt x="132606" y="19031"/>
                  </a:lnTo>
                  <a:close/>
                  <a:moveTo>
                    <a:pt x="199997" y="113201"/>
                  </a:moveTo>
                  <a:lnTo>
                    <a:pt x="32863" y="113201"/>
                  </a:lnTo>
                  <a:lnTo>
                    <a:pt x="116430" y="29634"/>
                  </a:lnTo>
                  <a:lnTo>
                    <a:pt x="199997" y="113201"/>
                  </a:lnTo>
                  <a:close/>
                  <a:moveTo>
                    <a:pt x="330224" y="29634"/>
                  </a:moveTo>
                  <a:lnTo>
                    <a:pt x="413791" y="113201"/>
                  </a:lnTo>
                  <a:lnTo>
                    <a:pt x="246657" y="113201"/>
                  </a:lnTo>
                  <a:lnTo>
                    <a:pt x="330224" y="29634"/>
                  </a:lnTo>
                  <a:close/>
                  <a:moveTo>
                    <a:pt x="346332" y="19031"/>
                  </a:moveTo>
                  <a:lnTo>
                    <a:pt x="527876" y="19031"/>
                  </a:lnTo>
                  <a:lnTo>
                    <a:pt x="436730" y="110177"/>
                  </a:lnTo>
                  <a:lnTo>
                    <a:pt x="439755" y="113201"/>
                  </a:lnTo>
                  <a:lnTo>
                    <a:pt x="432924" y="113201"/>
                  </a:lnTo>
                  <a:lnTo>
                    <a:pt x="436730" y="109395"/>
                  </a:lnTo>
                  <a:lnTo>
                    <a:pt x="346366" y="19031"/>
                  </a:lnTo>
                  <a:close/>
                  <a:moveTo>
                    <a:pt x="543984" y="29634"/>
                  </a:moveTo>
                  <a:lnTo>
                    <a:pt x="627551" y="113201"/>
                  </a:lnTo>
                  <a:lnTo>
                    <a:pt x="460417" y="113201"/>
                  </a:lnTo>
                  <a:lnTo>
                    <a:pt x="543984" y="29634"/>
                  </a:lnTo>
                  <a:close/>
                  <a:moveTo>
                    <a:pt x="560127" y="19031"/>
                  </a:moveTo>
                  <a:lnTo>
                    <a:pt x="741636" y="19031"/>
                  </a:lnTo>
                  <a:lnTo>
                    <a:pt x="650490" y="110177"/>
                  </a:lnTo>
                  <a:lnTo>
                    <a:pt x="653515" y="113201"/>
                  </a:lnTo>
                  <a:lnTo>
                    <a:pt x="646684" y="113201"/>
                  </a:lnTo>
                  <a:lnTo>
                    <a:pt x="650490" y="109395"/>
                  </a:lnTo>
                  <a:lnTo>
                    <a:pt x="560127" y="19031"/>
                  </a:lnTo>
                  <a:close/>
                  <a:moveTo>
                    <a:pt x="757778" y="29634"/>
                  </a:moveTo>
                  <a:lnTo>
                    <a:pt x="841345" y="113201"/>
                  </a:lnTo>
                  <a:lnTo>
                    <a:pt x="674211" y="113201"/>
                  </a:lnTo>
                  <a:lnTo>
                    <a:pt x="757778" y="29634"/>
                  </a:lnTo>
                  <a:close/>
                  <a:moveTo>
                    <a:pt x="773921" y="19031"/>
                  </a:moveTo>
                  <a:lnTo>
                    <a:pt x="955430" y="19031"/>
                  </a:lnTo>
                  <a:lnTo>
                    <a:pt x="864285" y="110177"/>
                  </a:lnTo>
                  <a:lnTo>
                    <a:pt x="867309" y="113201"/>
                  </a:lnTo>
                  <a:lnTo>
                    <a:pt x="860479" y="113201"/>
                  </a:lnTo>
                  <a:lnTo>
                    <a:pt x="864285" y="109395"/>
                  </a:lnTo>
                  <a:lnTo>
                    <a:pt x="773921" y="19031"/>
                  </a:lnTo>
                  <a:close/>
                  <a:moveTo>
                    <a:pt x="971573" y="29668"/>
                  </a:moveTo>
                  <a:lnTo>
                    <a:pt x="1055140" y="113235"/>
                  </a:lnTo>
                  <a:lnTo>
                    <a:pt x="888040" y="113235"/>
                  </a:lnTo>
                  <a:lnTo>
                    <a:pt x="971573" y="29668"/>
                  </a:lnTo>
                  <a:close/>
                  <a:moveTo>
                    <a:pt x="987715" y="19031"/>
                  </a:moveTo>
                  <a:lnTo>
                    <a:pt x="1169224" y="19031"/>
                  </a:lnTo>
                  <a:lnTo>
                    <a:pt x="1078079" y="110177"/>
                  </a:lnTo>
                  <a:lnTo>
                    <a:pt x="1081104" y="113201"/>
                  </a:lnTo>
                  <a:lnTo>
                    <a:pt x="1074273" y="113201"/>
                  </a:lnTo>
                  <a:lnTo>
                    <a:pt x="1078079" y="109395"/>
                  </a:lnTo>
                  <a:lnTo>
                    <a:pt x="987715" y="19031"/>
                  </a:lnTo>
                  <a:close/>
                  <a:moveTo>
                    <a:pt x="1185367" y="29634"/>
                  </a:moveTo>
                  <a:lnTo>
                    <a:pt x="1268934" y="113201"/>
                  </a:lnTo>
                  <a:lnTo>
                    <a:pt x="1101834" y="113201"/>
                  </a:lnTo>
                  <a:lnTo>
                    <a:pt x="1185401" y="29634"/>
                  </a:lnTo>
                  <a:close/>
                  <a:moveTo>
                    <a:pt x="1201509" y="19031"/>
                  </a:moveTo>
                  <a:lnTo>
                    <a:pt x="1383019" y="19031"/>
                  </a:lnTo>
                  <a:lnTo>
                    <a:pt x="1291873" y="110177"/>
                  </a:lnTo>
                  <a:lnTo>
                    <a:pt x="1294898" y="113201"/>
                  </a:lnTo>
                  <a:lnTo>
                    <a:pt x="1288067" y="113201"/>
                  </a:lnTo>
                  <a:lnTo>
                    <a:pt x="1291873" y="109395"/>
                  </a:lnTo>
                  <a:lnTo>
                    <a:pt x="1201509" y="19031"/>
                  </a:lnTo>
                  <a:close/>
                  <a:moveTo>
                    <a:pt x="1399161" y="29668"/>
                  </a:moveTo>
                  <a:lnTo>
                    <a:pt x="1482694" y="113235"/>
                  </a:lnTo>
                  <a:lnTo>
                    <a:pt x="1315594" y="113235"/>
                  </a:lnTo>
                  <a:lnTo>
                    <a:pt x="1399161" y="29668"/>
                  </a:lnTo>
                  <a:close/>
                  <a:moveTo>
                    <a:pt x="100389" y="19031"/>
                  </a:moveTo>
                  <a:lnTo>
                    <a:pt x="19099" y="100321"/>
                  </a:lnTo>
                  <a:lnTo>
                    <a:pt x="19099" y="19031"/>
                  </a:lnTo>
                  <a:lnTo>
                    <a:pt x="100389" y="1903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8260872" y="415239"/>
              <a:ext cx="656068" cy="715441"/>
              <a:chOff x="3397992" y="531703"/>
              <a:chExt cx="292535" cy="319009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508406" y="801265"/>
                <a:ext cx="68681" cy="11316"/>
              </a:xfrm>
              <a:custGeom>
                <a:avLst/>
                <a:gdLst/>
                <a:ahLst/>
                <a:cxnLst/>
                <a:rect l="l" t="t" r="r" b="b"/>
                <a:pathLst>
                  <a:path w="68681" h="11316" extrusionOk="0">
                    <a:moveTo>
                      <a:pt x="4078" y="11317"/>
                    </a:moveTo>
                    <a:lnTo>
                      <a:pt x="64604" y="11317"/>
                    </a:lnTo>
                    <a:cubicBezTo>
                      <a:pt x="66847" y="11317"/>
                      <a:pt x="68682" y="9278"/>
                      <a:pt x="68682" y="6797"/>
                    </a:cubicBezTo>
                    <a:lnTo>
                      <a:pt x="68682" y="0"/>
                    </a:lnTo>
                    <a:lnTo>
                      <a:pt x="0" y="0"/>
                    </a:lnTo>
                    <a:lnTo>
                      <a:pt x="0" y="6797"/>
                    </a:lnTo>
                    <a:cubicBezTo>
                      <a:pt x="0" y="9278"/>
                      <a:pt x="1835" y="11317"/>
                      <a:pt x="4078" y="1131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508440" y="643749"/>
                <a:ext cx="68647" cy="160507"/>
              </a:xfrm>
              <a:custGeom>
                <a:avLst/>
                <a:gdLst/>
                <a:ahLst/>
                <a:cxnLst/>
                <a:rect l="l" t="t" r="r" b="b"/>
                <a:pathLst>
                  <a:path w="68647" h="160507" extrusionOk="0">
                    <a:moveTo>
                      <a:pt x="0" y="0"/>
                    </a:moveTo>
                    <a:lnTo>
                      <a:pt x="68648" y="0"/>
                    </a:lnTo>
                    <a:lnTo>
                      <a:pt x="68648" y="160507"/>
                    </a:lnTo>
                    <a:lnTo>
                      <a:pt x="0" y="16050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508440" y="764052"/>
                <a:ext cx="68648" cy="40237"/>
              </a:xfrm>
              <a:custGeom>
                <a:avLst/>
                <a:gdLst/>
                <a:ahLst/>
                <a:cxnLst/>
                <a:rect l="l" t="t" r="r" b="b"/>
                <a:pathLst>
                  <a:path w="68648" h="40237" extrusionOk="0">
                    <a:moveTo>
                      <a:pt x="0" y="40237"/>
                    </a:moveTo>
                    <a:lnTo>
                      <a:pt x="68648" y="40237"/>
                    </a:lnTo>
                    <a:lnTo>
                      <a:pt x="68648" y="0"/>
                    </a:lnTo>
                    <a:lnTo>
                      <a:pt x="0" y="38674"/>
                    </a:lnTo>
                    <a:lnTo>
                      <a:pt x="0" y="40237"/>
                    </a:lnTo>
                    <a:close/>
                  </a:path>
                </a:pathLst>
              </a:custGeom>
              <a:solidFill>
                <a:srgbClr val="161D1E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552042" y="643749"/>
                <a:ext cx="13491" cy="160507"/>
              </a:xfrm>
              <a:custGeom>
                <a:avLst/>
                <a:gdLst/>
                <a:ahLst/>
                <a:cxnLst/>
                <a:rect l="l" t="t" r="r" b="b"/>
                <a:pathLst>
                  <a:path w="13491" h="160507" extrusionOk="0">
                    <a:moveTo>
                      <a:pt x="0" y="0"/>
                    </a:moveTo>
                    <a:lnTo>
                      <a:pt x="13492" y="0"/>
                    </a:lnTo>
                    <a:lnTo>
                      <a:pt x="13492" y="160507"/>
                    </a:lnTo>
                    <a:lnTo>
                      <a:pt x="0" y="160507"/>
                    </a:lnTo>
                    <a:close/>
                  </a:path>
                </a:pathLst>
              </a:custGeom>
              <a:solidFill>
                <a:srgbClr val="161D1E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516494" y="659755"/>
                <a:ext cx="18147" cy="12509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25095" extrusionOk="0">
                    <a:moveTo>
                      <a:pt x="18147" y="116634"/>
                    </a:moveTo>
                    <a:lnTo>
                      <a:pt x="18147" y="8462"/>
                    </a:lnTo>
                    <a:cubicBezTo>
                      <a:pt x="18147" y="-2821"/>
                      <a:pt x="0" y="-2821"/>
                      <a:pt x="0" y="8462"/>
                    </a:cubicBezTo>
                    <a:lnTo>
                      <a:pt x="0" y="116634"/>
                    </a:lnTo>
                    <a:cubicBezTo>
                      <a:pt x="0" y="127916"/>
                      <a:pt x="18147" y="127916"/>
                      <a:pt x="18147" y="1166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496580" y="765446"/>
                <a:ext cx="93830" cy="15462"/>
              </a:xfrm>
              <a:custGeom>
                <a:avLst/>
                <a:gdLst/>
                <a:ahLst/>
                <a:cxnLst/>
                <a:rect l="l" t="t" r="r" b="b"/>
                <a:pathLst>
                  <a:path w="93830" h="15462" extrusionOk="0">
                    <a:moveTo>
                      <a:pt x="5573" y="15463"/>
                    </a:moveTo>
                    <a:lnTo>
                      <a:pt x="88257" y="15463"/>
                    </a:lnTo>
                    <a:cubicBezTo>
                      <a:pt x="91315" y="15463"/>
                      <a:pt x="93830" y="12676"/>
                      <a:pt x="93830" y="9278"/>
                    </a:cubicBezTo>
                    <a:lnTo>
                      <a:pt x="93830" y="0"/>
                    </a:lnTo>
                    <a:lnTo>
                      <a:pt x="0" y="0"/>
                    </a:lnTo>
                    <a:lnTo>
                      <a:pt x="0" y="9278"/>
                    </a:lnTo>
                    <a:cubicBezTo>
                      <a:pt x="0" y="12676"/>
                      <a:pt x="2515" y="15463"/>
                      <a:pt x="5573" y="1546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496614" y="555492"/>
                <a:ext cx="93796" cy="219265"/>
              </a:xfrm>
              <a:custGeom>
                <a:avLst/>
                <a:gdLst/>
                <a:ahLst/>
                <a:cxnLst/>
                <a:rect l="l" t="t" r="r" b="b"/>
                <a:pathLst>
                  <a:path w="93796" h="219265" extrusionOk="0">
                    <a:moveTo>
                      <a:pt x="0" y="0"/>
                    </a:moveTo>
                    <a:lnTo>
                      <a:pt x="93796" y="0"/>
                    </a:lnTo>
                    <a:lnTo>
                      <a:pt x="93796" y="219266"/>
                    </a:lnTo>
                    <a:lnTo>
                      <a:pt x="0" y="21926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551124" y="555492"/>
                <a:ext cx="25997" cy="219265"/>
              </a:xfrm>
              <a:custGeom>
                <a:avLst/>
                <a:gdLst/>
                <a:ahLst/>
                <a:cxnLst/>
                <a:rect l="l" t="t" r="r" b="b"/>
                <a:pathLst>
                  <a:path w="25997" h="219265" extrusionOk="0">
                    <a:moveTo>
                      <a:pt x="0" y="0"/>
                    </a:moveTo>
                    <a:lnTo>
                      <a:pt x="25998" y="0"/>
                    </a:lnTo>
                    <a:lnTo>
                      <a:pt x="25998" y="219266"/>
                    </a:lnTo>
                    <a:lnTo>
                      <a:pt x="0" y="219266"/>
                    </a:lnTo>
                    <a:close/>
                  </a:path>
                </a:pathLst>
              </a:custGeom>
              <a:solidFill>
                <a:srgbClr val="161D1E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504702" y="583036"/>
                <a:ext cx="21308" cy="174950"/>
              </a:xfrm>
              <a:custGeom>
                <a:avLst/>
                <a:gdLst/>
                <a:ahLst/>
                <a:cxnLst/>
                <a:rect l="l" t="t" r="r" b="b"/>
                <a:pathLst>
                  <a:path w="21308" h="174950" extrusionOk="0">
                    <a:moveTo>
                      <a:pt x="21308" y="164398"/>
                    </a:moveTo>
                    <a:lnTo>
                      <a:pt x="21308" y="10552"/>
                    </a:lnTo>
                    <a:cubicBezTo>
                      <a:pt x="21308" y="-3517"/>
                      <a:pt x="0" y="-3517"/>
                      <a:pt x="0" y="10552"/>
                    </a:cubicBezTo>
                    <a:lnTo>
                      <a:pt x="0" y="164398"/>
                    </a:lnTo>
                    <a:cubicBezTo>
                      <a:pt x="0" y="178468"/>
                      <a:pt x="21308" y="178468"/>
                      <a:pt x="21308" y="16439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477277" y="709950"/>
                <a:ext cx="134101" cy="22055"/>
              </a:xfrm>
              <a:custGeom>
                <a:avLst/>
                <a:gdLst/>
                <a:ahLst/>
                <a:cxnLst/>
                <a:rect l="l" t="t" r="r" b="b"/>
                <a:pathLst>
                  <a:path w="134101" h="22055" extrusionOk="0">
                    <a:moveTo>
                      <a:pt x="7952" y="22056"/>
                    </a:moveTo>
                    <a:lnTo>
                      <a:pt x="126115" y="22056"/>
                    </a:lnTo>
                    <a:cubicBezTo>
                      <a:pt x="130499" y="22056"/>
                      <a:pt x="134102" y="18080"/>
                      <a:pt x="134102" y="13220"/>
                    </a:cubicBezTo>
                    <a:lnTo>
                      <a:pt x="134102" y="0"/>
                    </a:lnTo>
                    <a:lnTo>
                      <a:pt x="0" y="0"/>
                    </a:lnTo>
                    <a:lnTo>
                      <a:pt x="0" y="13220"/>
                    </a:lnTo>
                    <a:cubicBezTo>
                      <a:pt x="0" y="18080"/>
                      <a:pt x="3602" y="22056"/>
                      <a:pt x="7986" y="220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477277" y="537786"/>
                <a:ext cx="134033" cy="185383"/>
              </a:xfrm>
              <a:custGeom>
                <a:avLst/>
                <a:gdLst/>
                <a:ahLst/>
                <a:cxnLst/>
                <a:rect l="l" t="t" r="r" b="b"/>
                <a:pathLst>
                  <a:path w="134033" h="185383" extrusionOk="0">
                    <a:moveTo>
                      <a:pt x="0" y="0"/>
                    </a:moveTo>
                    <a:lnTo>
                      <a:pt x="134033" y="0"/>
                    </a:lnTo>
                    <a:lnTo>
                      <a:pt x="134033" y="185383"/>
                    </a:lnTo>
                    <a:lnTo>
                      <a:pt x="0" y="18538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565534" y="537786"/>
                <a:ext cx="32624" cy="185383"/>
              </a:xfrm>
              <a:custGeom>
                <a:avLst/>
                <a:gdLst/>
                <a:ahLst/>
                <a:cxnLst/>
                <a:rect l="l" t="t" r="r" b="b"/>
                <a:pathLst>
                  <a:path w="32624" h="185383" extrusionOk="0">
                    <a:moveTo>
                      <a:pt x="0" y="0"/>
                    </a:moveTo>
                    <a:lnTo>
                      <a:pt x="32625" y="0"/>
                    </a:lnTo>
                    <a:lnTo>
                      <a:pt x="32625" y="185383"/>
                    </a:lnTo>
                    <a:lnTo>
                      <a:pt x="0" y="185383"/>
                    </a:lnTo>
                    <a:close/>
                  </a:path>
                </a:pathLst>
              </a:custGeom>
              <a:solidFill>
                <a:srgbClr val="161D1E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398225" y="531703"/>
                <a:ext cx="292148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292148" h="24400" extrusionOk="0">
                    <a:moveTo>
                      <a:pt x="12069" y="24401"/>
                    </a:moveTo>
                    <a:lnTo>
                      <a:pt x="280068" y="24401"/>
                    </a:lnTo>
                    <a:cubicBezTo>
                      <a:pt x="296176" y="24401"/>
                      <a:pt x="296176" y="0"/>
                      <a:pt x="280068" y="0"/>
                    </a:cubicBezTo>
                    <a:lnTo>
                      <a:pt x="12069" y="0"/>
                    </a:lnTo>
                    <a:cubicBezTo>
                      <a:pt x="-4006" y="0"/>
                      <a:pt x="-4040" y="24401"/>
                      <a:pt x="12069" y="2440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3398264" y="544957"/>
                <a:ext cx="292059" cy="11112"/>
              </a:xfrm>
              <a:custGeom>
                <a:avLst/>
                <a:gdLst/>
                <a:ahLst/>
                <a:cxnLst/>
                <a:rect l="l" t="t" r="r" b="b"/>
                <a:pathLst>
                  <a:path w="292059" h="11112" extrusionOk="0">
                    <a:moveTo>
                      <a:pt x="12031" y="11113"/>
                    </a:moveTo>
                    <a:lnTo>
                      <a:pt x="280029" y="11113"/>
                    </a:lnTo>
                    <a:cubicBezTo>
                      <a:pt x="287608" y="11113"/>
                      <a:pt x="291618" y="5743"/>
                      <a:pt x="292060" y="0"/>
                    </a:cubicBezTo>
                    <a:lnTo>
                      <a:pt x="0" y="0"/>
                    </a:lnTo>
                    <a:cubicBezTo>
                      <a:pt x="442" y="5709"/>
                      <a:pt x="4452" y="11113"/>
                      <a:pt x="12031" y="1111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489375" y="561278"/>
                <a:ext cx="24366" cy="150736"/>
              </a:xfrm>
              <a:custGeom>
                <a:avLst/>
                <a:gdLst/>
                <a:ahLst/>
                <a:cxnLst/>
                <a:rect l="l" t="t" r="r" b="b"/>
                <a:pathLst>
                  <a:path w="24366" h="150736" extrusionOk="0">
                    <a:moveTo>
                      <a:pt x="24367" y="138681"/>
                    </a:moveTo>
                    <a:lnTo>
                      <a:pt x="24367" y="12056"/>
                    </a:lnTo>
                    <a:cubicBezTo>
                      <a:pt x="24367" y="-4019"/>
                      <a:pt x="0" y="-4019"/>
                      <a:pt x="0" y="12056"/>
                    </a:cubicBezTo>
                    <a:lnTo>
                      <a:pt x="0" y="138681"/>
                    </a:lnTo>
                    <a:cubicBezTo>
                      <a:pt x="0" y="154755"/>
                      <a:pt x="24367" y="154755"/>
                      <a:pt x="24367" y="1386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397992" y="810509"/>
                <a:ext cx="292467" cy="40203"/>
              </a:xfrm>
              <a:custGeom>
                <a:avLst/>
                <a:gdLst/>
                <a:ahLst/>
                <a:cxnLst/>
                <a:rect l="l" t="t" r="r" b="b"/>
                <a:pathLst>
                  <a:path w="292467" h="40203" extrusionOk="0">
                    <a:moveTo>
                      <a:pt x="10059" y="40203"/>
                    </a:moveTo>
                    <a:lnTo>
                      <a:pt x="282442" y="40203"/>
                    </a:lnTo>
                    <a:cubicBezTo>
                      <a:pt x="287948" y="40203"/>
                      <a:pt x="292468" y="35683"/>
                      <a:pt x="292468" y="30144"/>
                    </a:cubicBezTo>
                    <a:lnTo>
                      <a:pt x="292468" y="10059"/>
                    </a:lnTo>
                    <a:cubicBezTo>
                      <a:pt x="292468" y="4520"/>
                      <a:pt x="287948" y="0"/>
                      <a:pt x="282442" y="0"/>
                    </a:cubicBezTo>
                    <a:lnTo>
                      <a:pt x="10059" y="0"/>
                    </a:lnTo>
                    <a:cubicBezTo>
                      <a:pt x="4520" y="0"/>
                      <a:pt x="0" y="4520"/>
                      <a:pt x="0" y="10059"/>
                    </a:cubicBezTo>
                    <a:lnTo>
                      <a:pt x="0" y="30144"/>
                    </a:lnTo>
                    <a:cubicBezTo>
                      <a:pt x="0" y="35683"/>
                      <a:pt x="4520" y="40203"/>
                      <a:pt x="10059" y="4020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398026" y="810543"/>
                <a:ext cx="292501" cy="20186"/>
              </a:xfrm>
              <a:custGeom>
                <a:avLst/>
                <a:gdLst/>
                <a:ahLst/>
                <a:cxnLst/>
                <a:rect l="l" t="t" r="r" b="b"/>
                <a:pathLst>
                  <a:path w="292501" h="20186" extrusionOk="0">
                    <a:moveTo>
                      <a:pt x="292468" y="20187"/>
                    </a:moveTo>
                    <a:lnTo>
                      <a:pt x="292468" y="10059"/>
                    </a:lnTo>
                    <a:cubicBezTo>
                      <a:pt x="292468" y="4520"/>
                      <a:pt x="287948" y="0"/>
                      <a:pt x="282442" y="0"/>
                    </a:cubicBezTo>
                    <a:lnTo>
                      <a:pt x="10059" y="0"/>
                    </a:lnTo>
                    <a:cubicBezTo>
                      <a:pt x="4520" y="0"/>
                      <a:pt x="0" y="4520"/>
                      <a:pt x="0" y="10059"/>
                    </a:cubicBezTo>
                    <a:lnTo>
                      <a:pt x="0" y="20187"/>
                    </a:lnTo>
                    <a:lnTo>
                      <a:pt x="292502" y="20187"/>
                    </a:lnTo>
                    <a:close/>
                  </a:path>
                </a:pathLst>
              </a:custGeom>
              <a:solidFill>
                <a:srgbClr val="161D1E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16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627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16"/>
          <p:cNvSpPr txBox="1">
            <a:spLocks noGrp="1"/>
          </p:cNvSpPr>
          <p:nvPr>
            <p:ph type="subTitle" idx="1"/>
          </p:nvPr>
        </p:nvSpPr>
        <p:spPr>
          <a:xfrm>
            <a:off x="1949001" y="1766021"/>
            <a:ext cx="230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16"/>
          <p:cNvSpPr txBox="1">
            <a:spLocks noGrp="1"/>
          </p:cNvSpPr>
          <p:nvPr>
            <p:ph type="subTitle" idx="2"/>
          </p:nvPr>
        </p:nvSpPr>
        <p:spPr>
          <a:xfrm>
            <a:off x="1949001" y="2860536"/>
            <a:ext cx="230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16"/>
          <p:cNvSpPr txBox="1">
            <a:spLocks noGrp="1"/>
          </p:cNvSpPr>
          <p:nvPr>
            <p:ph type="subTitle" idx="3"/>
          </p:nvPr>
        </p:nvSpPr>
        <p:spPr>
          <a:xfrm>
            <a:off x="5757350" y="2860521"/>
            <a:ext cx="230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16"/>
          <p:cNvSpPr txBox="1">
            <a:spLocks noGrp="1"/>
          </p:cNvSpPr>
          <p:nvPr>
            <p:ph type="subTitle" idx="4"/>
          </p:nvPr>
        </p:nvSpPr>
        <p:spPr>
          <a:xfrm>
            <a:off x="5757350" y="1766021"/>
            <a:ext cx="230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0" name="Google Shape;710;p16"/>
          <p:cNvSpPr txBox="1">
            <a:spLocks noGrp="1"/>
          </p:cNvSpPr>
          <p:nvPr>
            <p:ph type="title" idx="5" hasCustomPrompt="1"/>
          </p:nvPr>
        </p:nvSpPr>
        <p:spPr>
          <a:xfrm>
            <a:off x="1076914" y="1503350"/>
            <a:ext cx="7959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1" name="Google Shape;711;p16"/>
          <p:cNvSpPr txBox="1">
            <a:spLocks noGrp="1"/>
          </p:cNvSpPr>
          <p:nvPr>
            <p:ph type="title" idx="6" hasCustomPrompt="1"/>
          </p:nvPr>
        </p:nvSpPr>
        <p:spPr>
          <a:xfrm>
            <a:off x="4885239" y="2598000"/>
            <a:ext cx="7959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2" name="Google Shape;712;p16"/>
          <p:cNvSpPr txBox="1">
            <a:spLocks noGrp="1"/>
          </p:cNvSpPr>
          <p:nvPr>
            <p:ph type="title" idx="7" hasCustomPrompt="1"/>
          </p:nvPr>
        </p:nvSpPr>
        <p:spPr>
          <a:xfrm>
            <a:off x="1076914" y="2598000"/>
            <a:ext cx="7959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3" name="Google Shape;713;p16"/>
          <p:cNvSpPr txBox="1">
            <a:spLocks noGrp="1"/>
          </p:cNvSpPr>
          <p:nvPr>
            <p:ph type="title" idx="8" hasCustomPrompt="1"/>
          </p:nvPr>
        </p:nvSpPr>
        <p:spPr>
          <a:xfrm>
            <a:off x="4885239" y="1503350"/>
            <a:ext cx="7959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4" name="Google Shape;714;p16"/>
          <p:cNvSpPr txBox="1">
            <a:spLocks noGrp="1"/>
          </p:cNvSpPr>
          <p:nvPr>
            <p:ph type="subTitle" idx="9"/>
          </p:nvPr>
        </p:nvSpPr>
        <p:spPr>
          <a:xfrm>
            <a:off x="1949000" y="1450025"/>
            <a:ext cx="23097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15" name="Google Shape;715;p16"/>
          <p:cNvSpPr txBox="1">
            <a:spLocks noGrp="1"/>
          </p:cNvSpPr>
          <p:nvPr>
            <p:ph type="subTitle" idx="13"/>
          </p:nvPr>
        </p:nvSpPr>
        <p:spPr>
          <a:xfrm>
            <a:off x="1949000" y="2544686"/>
            <a:ext cx="23097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16" name="Google Shape;716;p16"/>
          <p:cNvSpPr txBox="1">
            <a:spLocks noGrp="1"/>
          </p:cNvSpPr>
          <p:nvPr>
            <p:ph type="subTitle" idx="14"/>
          </p:nvPr>
        </p:nvSpPr>
        <p:spPr>
          <a:xfrm>
            <a:off x="5757350" y="2544686"/>
            <a:ext cx="23097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17" name="Google Shape;717;p16"/>
          <p:cNvSpPr txBox="1">
            <a:spLocks noGrp="1"/>
          </p:cNvSpPr>
          <p:nvPr>
            <p:ph type="subTitle" idx="15"/>
          </p:nvPr>
        </p:nvSpPr>
        <p:spPr>
          <a:xfrm>
            <a:off x="5757350" y="1450025"/>
            <a:ext cx="23097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18" name="Google Shape;718;p16"/>
          <p:cNvSpPr txBox="1">
            <a:spLocks noGrp="1"/>
          </p:cNvSpPr>
          <p:nvPr>
            <p:ph type="subTitle" idx="16"/>
          </p:nvPr>
        </p:nvSpPr>
        <p:spPr>
          <a:xfrm>
            <a:off x="1949001" y="3955051"/>
            <a:ext cx="230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16"/>
          <p:cNvSpPr txBox="1">
            <a:spLocks noGrp="1"/>
          </p:cNvSpPr>
          <p:nvPr>
            <p:ph type="subTitle" idx="17"/>
          </p:nvPr>
        </p:nvSpPr>
        <p:spPr>
          <a:xfrm>
            <a:off x="5757350" y="3955021"/>
            <a:ext cx="230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16"/>
          <p:cNvSpPr txBox="1">
            <a:spLocks noGrp="1"/>
          </p:cNvSpPr>
          <p:nvPr>
            <p:ph type="title" idx="18" hasCustomPrompt="1"/>
          </p:nvPr>
        </p:nvSpPr>
        <p:spPr>
          <a:xfrm>
            <a:off x="4885239" y="3692525"/>
            <a:ext cx="7959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1" name="Google Shape;721;p16"/>
          <p:cNvSpPr txBox="1">
            <a:spLocks noGrp="1"/>
          </p:cNvSpPr>
          <p:nvPr>
            <p:ph type="title" idx="19" hasCustomPrompt="1"/>
          </p:nvPr>
        </p:nvSpPr>
        <p:spPr>
          <a:xfrm>
            <a:off x="1076914" y="3692525"/>
            <a:ext cx="7959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2" name="Google Shape;722;p16"/>
          <p:cNvSpPr txBox="1">
            <a:spLocks noGrp="1"/>
          </p:cNvSpPr>
          <p:nvPr>
            <p:ph type="subTitle" idx="20"/>
          </p:nvPr>
        </p:nvSpPr>
        <p:spPr>
          <a:xfrm>
            <a:off x="1949000" y="3639222"/>
            <a:ext cx="23097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23" name="Google Shape;723;p16"/>
          <p:cNvSpPr txBox="1">
            <a:spLocks noGrp="1"/>
          </p:cNvSpPr>
          <p:nvPr>
            <p:ph type="subTitle" idx="21"/>
          </p:nvPr>
        </p:nvSpPr>
        <p:spPr>
          <a:xfrm>
            <a:off x="5757350" y="3639199"/>
            <a:ext cx="23097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724" name="Google Shape;724;p16"/>
          <p:cNvGrpSpPr/>
          <p:nvPr/>
        </p:nvGrpSpPr>
        <p:grpSpPr>
          <a:xfrm>
            <a:off x="-111954" y="1297489"/>
            <a:ext cx="9256024" cy="3934331"/>
            <a:chOff x="-111954" y="1297489"/>
            <a:chExt cx="9256024" cy="3934331"/>
          </a:xfrm>
        </p:grpSpPr>
        <p:grpSp>
          <p:nvGrpSpPr>
            <p:cNvPr id="725" name="Google Shape;725;p16"/>
            <p:cNvGrpSpPr/>
            <p:nvPr/>
          </p:nvGrpSpPr>
          <p:grpSpPr>
            <a:xfrm>
              <a:off x="-111954" y="3312882"/>
              <a:ext cx="978840" cy="1918938"/>
              <a:chOff x="5261279" y="1944386"/>
              <a:chExt cx="343549" cy="673501"/>
            </a:xfrm>
          </p:grpSpPr>
          <p:sp>
            <p:nvSpPr>
              <p:cNvPr id="726" name="Google Shape;726;p16"/>
              <p:cNvSpPr/>
              <p:nvPr/>
            </p:nvSpPr>
            <p:spPr>
              <a:xfrm rot="1397564">
                <a:off x="5484957" y="2325472"/>
                <a:ext cx="77637" cy="116565"/>
              </a:xfrm>
              <a:custGeom>
                <a:avLst/>
                <a:gdLst/>
                <a:ahLst/>
                <a:cxnLst/>
                <a:rect l="l" t="t" r="r" b="b"/>
                <a:pathLst>
                  <a:path w="77721" h="116692" extrusionOk="0">
                    <a:moveTo>
                      <a:pt x="1750" y="594"/>
                    </a:moveTo>
                    <a:lnTo>
                      <a:pt x="1750" y="594"/>
                    </a:lnTo>
                    <a:cubicBezTo>
                      <a:pt x="-17" y="1716"/>
                      <a:pt x="-527" y="4095"/>
                      <a:pt x="594" y="5862"/>
                    </a:cubicBezTo>
                    <a:lnTo>
                      <a:pt x="70704" y="114951"/>
                    </a:lnTo>
                    <a:cubicBezTo>
                      <a:pt x="71825" y="116718"/>
                      <a:pt x="74204" y="117228"/>
                      <a:pt x="75971" y="116073"/>
                    </a:cubicBezTo>
                    <a:lnTo>
                      <a:pt x="75971" y="116073"/>
                    </a:lnTo>
                    <a:cubicBezTo>
                      <a:pt x="77738" y="114951"/>
                      <a:pt x="78248" y="112572"/>
                      <a:pt x="77127" y="110805"/>
                    </a:cubicBezTo>
                    <a:lnTo>
                      <a:pt x="7017" y="1750"/>
                    </a:lnTo>
                    <a:cubicBezTo>
                      <a:pt x="5896" y="-17"/>
                      <a:pt x="3517" y="-527"/>
                      <a:pt x="1750" y="5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7" name="Google Shape;727;p16"/>
              <p:cNvSpPr/>
              <p:nvPr/>
            </p:nvSpPr>
            <p:spPr>
              <a:xfrm rot="1397564">
                <a:off x="5507184" y="2468622"/>
                <a:ext cx="77762" cy="116588"/>
              </a:xfrm>
              <a:custGeom>
                <a:avLst/>
                <a:gdLst/>
                <a:ahLst/>
                <a:cxnLst/>
                <a:rect l="l" t="t" r="r" b="b"/>
                <a:pathLst>
                  <a:path w="77846" h="116715" extrusionOk="0">
                    <a:moveTo>
                      <a:pt x="655" y="5879"/>
                    </a:moveTo>
                    <a:lnTo>
                      <a:pt x="70764" y="114934"/>
                    </a:lnTo>
                    <a:cubicBezTo>
                      <a:pt x="73517" y="119182"/>
                      <a:pt x="79906" y="115036"/>
                      <a:pt x="77187" y="110822"/>
                    </a:cubicBezTo>
                    <a:lnTo>
                      <a:pt x="7078" y="1767"/>
                    </a:lnTo>
                    <a:cubicBezTo>
                      <a:pt x="4393" y="-2447"/>
                      <a:pt x="-2064" y="1665"/>
                      <a:pt x="655" y="587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8" name="Google Shape;728;p16"/>
              <p:cNvSpPr/>
              <p:nvPr/>
            </p:nvSpPr>
            <p:spPr>
              <a:xfrm>
                <a:off x="5354429" y="1998445"/>
                <a:ext cx="119182" cy="517957"/>
              </a:xfrm>
              <a:custGeom>
                <a:avLst/>
                <a:gdLst/>
                <a:ahLst/>
                <a:cxnLst/>
                <a:rect l="l" t="t" r="r" b="b"/>
                <a:pathLst>
                  <a:path w="119182" h="334166" extrusionOk="0">
                    <a:moveTo>
                      <a:pt x="0" y="332399"/>
                    </a:moveTo>
                    <a:lnTo>
                      <a:pt x="119182" y="334166"/>
                    </a:lnTo>
                    <a:lnTo>
                      <a:pt x="92913" y="884"/>
                    </a:lnTo>
                    <a:lnTo>
                      <a:pt x="34868" y="0"/>
                    </a:lnTo>
                    <a:lnTo>
                      <a:pt x="0" y="33239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9" name="Google Shape;729;p16"/>
              <p:cNvSpPr/>
              <p:nvPr/>
            </p:nvSpPr>
            <p:spPr>
              <a:xfrm>
                <a:off x="5302407" y="2467426"/>
                <a:ext cx="216899" cy="110666"/>
              </a:xfrm>
              <a:custGeom>
                <a:avLst/>
                <a:gdLst/>
                <a:ahLst/>
                <a:cxnLst/>
                <a:rect l="l" t="t" r="r" b="b"/>
                <a:pathLst>
                  <a:path w="216899" h="110666" extrusionOk="0">
                    <a:moveTo>
                      <a:pt x="132118" y="2665"/>
                    </a:moveTo>
                    <a:cubicBezTo>
                      <a:pt x="183367" y="14117"/>
                      <a:pt x="217962" y="60132"/>
                      <a:pt x="216875" y="110666"/>
                    </a:cubicBezTo>
                    <a:lnTo>
                      <a:pt x="22" y="110666"/>
                    </a:lnTo>
                    <a:cubicBezTo>
                      <a:pt x="-148" y="102136"/>
                      <a:pt x="668" y="93470"/>
                      <a:pt x="2639" y="84804"/>
                    </a:cubicBezTo>
                    <a:cubicBezTo>
                      <a:pt x="15688" y="26352"/>
                      <a:pt x="73700" y="-10419"/>
                      <a:pt x="132118" y="26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0" name="Google Shape;730;p16"/>
              <p:cNvSpPr/>
              <p:nvPr/>
            </p:nvSpPr>
            <p:spPr>
              <a:xfrm rot="3786509">
                <a:off x="5361080" y="2010522"/>
                <a:ext cx="185458" cy="93721"/>
              </a:xfrm>
              <a:custGeom>
                <a:avLst/>
                <a:gdLst/>
                <a:ahLst/>
                <a:cxnLst/>
                <a:rect l="l" t="t" r="r" b="b"/>
                <a:pathLst>
                  <a:path w="236291" h="100389" extrusionOk="0">
                    <a:moveTo>
                      <a:pt x="11589" y="0"/>
                    </a:moveTo>
                    <a:lnTo>
                      <a:pt x="0" y="97738"/>
                    </a:lnTo>
                    <a:lnTo>
                      <a:pt x="230650" y="100389"/>
                    </a:lnTo>
                    <a:lnTo>
                      <a:pt x="236292" y="52777"/>
                    </a:lnTo>
                    <a:lnTo>
                      <a:pt x="115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1" name="Google Shape;731;p16"/>
              <p:cNvSpPr/>
              <p:nvPr/>
            </p:nvSpPr>
            <p:spPr>
              <a:xfrm>
                <a:off x="5370079" y="1944386"/>
                <a:ext cx="98572" cy="98571"/>
              </a:xfrm>
              <a:custGeom>
                <a:avLst/>
                <a:gdLst/>
                <a:ahLst/>
                <a:cxnLst/>
                <a:rect l="l" t="t" r="r" b="b"/>
                <a:pathLst>
                  <a:path w="98572" h="98571" extrusionOk="0">
                    <a:moveTo>
                      <a:pt x="98227" y="55067"/>
                    </a:moveTo>
                    <a:cubicBezTo>
                      <a:pt x="95032" y="82084"/>
                      <a:pt x="70495" y="101421"/>
                      <a:pt x="43478" y="98227"/>
                    </a:cubicBezTo>
                    <a:cubicBezTo>
                      <a:pt x="16461" y="95032"/>
                      <a:pt x="-2876" y="70529"/>
                      <a:pt x="352" y="43478"/>
                    </a:cubicBezTo>
                    <a:cubicBezTo>
                      <a:pt x="3547" y="16461"/>
                      <a:pt x="28083" y="-2876"/>
                      <a:pt x="55100" y="352"/>
                    </a:cubicBezTo>
                    <a:cubicBezTo>
                      <a:pt x="82118" y="3547"/>
                      <a:pt x="101421" y="28049"/>
                      <a:pt x="98227" y="5510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2" name="Google Shape;732;p16"/>
              <p:cNvSpPr/>
              <p:nvPr/>
            </p:nvSpPr>
            <p:spPr>
              <a:xfrm rot="1651514">
                <a:off x="5433706" y="2149644"/>
                <a:ext cx="117064" cy="132403"/>
              </a:xfrm>
              <a:custGeom>
                <a:avLst/>
                <a:gdLst/>
                <a:ahLst/>
                <a:cxnLst/>
                <a:rect l="l" t="t" r="r" b="b"/>
                <a:pathLst>
                  <a:path w="116973" h="132300" extrusionOk="0">
                    <a:moveTo>
                      <a:pt x="47544" y="0"/>
                    </a:moveTo>
                    <a:lnTo>
                      <a:pt x="0" y="38198"/>
                    </a:lnTo>
                    <a:lnTo>
                      <a:pt x="111196" y="132300"/>
                    </a:lnTo>
                    <a:lnTo>
                      <a:pt x="116974" y="127645"/>
                    </a:lnTo>
                    <a:lnTo>
                      <a:pt x="475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3" name="Google Shape;733;p16"/>
              <p:cNvSpPr/>
              <p:nvPr/>
            </p:nvSpPr>
            <p:spPr>
              <a:xfrm rot="1651514">
                <a:off x="5435834" y="2112422"/>
                <a:ext cx="85828" cy="85822"/>
              </a:xfrm>
              <a:custGeom>
                <a:avLst/>
                <a:gdLst/>
                <a:ahLst/>
                <a:cxnLst/>
                <a:rect l="l" t="t" r="r" b="b"/>
                <a:pathLst>
                  <a:path w="85761" h="85755" extrusionOk="0">
                    <a:moveTo>
                      <a:pt x="85466" y="47907"/>
                    </a:moveTo>
                    <a:cubicBezTo>
                      <a:pt x="82680" y="71424"/>
                      <a:pt x="61338" y="88212"/>
                      <a:pt x="37821" y="85460"/>
                    </a:cubicBezTo>
                    <a:cubicBezTo>
                      <a:pt x="14304" y="82673"/>
                      <a:pt x="-2485" y="61331"/>
                      <a:pt x="302" y="37848"/>
                    </a:cubicBezTo>
                    <a:cubicBezTo>
                      <a:pt x="3089" y="14331"/>
                      <a:pt x="24431" y="-2457"/>
                      <a:pt x="47914" y="295"/>
                    </a:cubicBezTo>
                    <a:cubicBezTo>
                      <a:pt x="71431" y="3082"/>
                      <a:pt x="88219" y="24424"/>
                      <a:pt x="85466" y="4790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4" name="Google Shape;734;p16"/>
              <p:cNvSpPr/>
              <p:nvPr/>
            </p:nvSpPr>
            <p:spPr>
              <a:xfrm rot="1770831">
                <a:off x="5484845" y="2270187"/>
                <a:ext cx="49400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49413" h="49412" extrusionOk="0">
                    <a:moveTo>
                      <a:pt x="24707" y="49413"/>
                    </a:moveTo>
                    <a:cubicBezTo>
                      <a:pt x="38300" y="49413"/>
                      <a:pt x="49413" y="38334"/>
                      <a:pt x="49413" y="24706"/>
                    </a:cubicBezTo>
                    <a:cubicBezTo>
                      <a:pt x="49413" y="11079"/>
                      <a:pt x="38300" y="0"/>
                      <a:pt x="24707" y="0"/>
                    </a:cubicBezTo>
                    <a:cubicBezTo>
                      <a:pt x="11113" y="0"/>
                      <a:pt x="0" y="11113"/>
                      <a:pt x="0" y="24706"/>
                    </a:cubicBezTo>
                    <a:cubicBezTo>
                      <a:pt x="0" y="38300"/>
                      <a:pt x="11113" y="49413"/>
                      <a:pt x="24707" y="4941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5" name="Google Shape;735;p16"/>
              <p:cNvSpPr/>
              <p:nvPr/>
            </p:nvSpPr>
            <p:spPr>
              <a:xfrm>
                <a:off x="5365673" y="2494967"/>
                <a:ext cx="92980" cy="78095"/>
              </a:xfrm>
              <a:custGeom>
                <a:avLst/>
                <a:gdLst/>
                <a:ahLst/>
                <a:cxnLst/>
                <a:rect l="l" t="t" r="r" b="b"/>
                <a:pathLst>
                  <a:path w="92980" h="78095" extrusionOk="0">
                    <a:moveTo>
                      <a:pt x="45165" y="0"/>
                    </a:moveTo>
                    <a:cubicBezTo>
                      <a:pt x="28445" y="0"/>
                      <a:pt x="12914" y="5064"/>
                      <a:pt x="0" y="13764"/>
                    </a:cubicBezTo>
                    <a:lnTo>
                      <a:pt x="45165" y="78095"/>
                    </a:lnTo>
                    <a:lnTo>
                      <a:pt x="92981" y="15599"/>
                    </a:lnTo>
                    <a:cubicBezTo>
                      <a:pt x="79591" y="5777"/>
                      <a:pt x="63075" y="0"/>
                      <a:pt x="451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6" name="Google Shape;736;p16"/>
              <p:cNvSpPr/>
              <p:nvPr/>
            </p:nvSpPr>
            <p:spPr>
              <a:xfrm>
                <a:off x="5261279" y="2544652"/>
                <a:ext cx="305576" cy="73235"/>
              </a:xfrm>
              <a:custGeom>
                <a:avLst/>
                <a:gdLst/>
                <a:ahLst/>
                <a:cxnLst/>
                <a:rect l="l" t="t" r="r" b="b"/>
                <a:pathLst>
                  <a:path w="305576" h="73235" extrusionOk="0">
                    <a:moveTo>
                      <a:pt x="271665" y="0"/>
                    </a:moveTo>
                    <a:lnTo>
                      <a:pt x="33912" y="0"/>
                    </a:lnTo>
                    <a:cubicBezTo>
                      <a:pt x="-11321" y="0"/>
                      <a:pt x="-11287" y="73236"/>
                      <a:pt x="33912" y="73236"/>
                    </a:cubicBezTo>
                    <a:lnTo>
                      <a:pt x="271665" y="73236"/>
                    </a:lnTo>
                    <a:cubicBezTo>
                      <a:pt x="316864" y="73236"/>
                      <a:pt x="316898" y="0"/>
                      <a:pt x="2716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7" name="Google Shape;737;p16"/>
              <p:cNvSpPr/>
              <p:nvPr/>
            </p:nvSpPr>
            <p:spPr>
              <a:xfrm rot="1770831">
                <a:off x="5504032" y="2285456"/>
                <a:ext cx="16579" cy="16579"/>
              </a:xfrm>
              <a:custGeom>
                <a:avLst/>
                <a:gdLst/>
                <a:ahLst/>
                <a:cxnLst/>
                <a:rect l="l" t="t" r="r" b="b"/>
                <a:pathLst>
                  <a:path w="16584" h="16584" extrusionOk="0">
                    <a:moveTo>
                      <a:pt x="8292" y="16584"/>
                    </a:moveTo>
                    <a:cubicBezTo>
                      <a:pt x="12846" y="16584"/>
                      <a:pt x="16584" y="12846"/>
                      <a:pt x="16584" y="8292"/>
                    </a:cubicBezTo>
                    <a:cubicBezTo>
                      <a:pt x="16584" y="3738"/>
                      <a:pt x="12846" y="0"/>
                      <a:pt x="8292" y="0"/>
                    </a:cubicBezTo>
                    <a:cubicBezTo>
                      <a:pt x="3738" y="0"/>
                      <a:pt x="0" y="3738"/>
                      <a:pt x="0" y="8292"/>
                    </a:cubicBezTo>
                    <a:cubicBezTo>
                      <a:pt x="0" y="12846"/>
                      <a:pt x="3738" y="16584"/>
                      <a:pt x="8292" y="16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8" name="Google Shape;738;p16"/>
              <p:cNvSpPr/>
              <p:nvPr/>
            </p:nvSpPr>
            <p:spPr>
              <a:xfrm rot="1651514">
                <a:off x="5462903" y="2138782"/>
                <a:ext cx="34486" cy="34486"/>
              </a:xfrm>
              <a:custGeom>
                <a:avLst/>
                <a:gdLst/>
                <a:ahLst/>
                <a:cxnLst/>
                <a:rect l="l" t="t" r="r" b="b"/>
                <a:pathLst>
                  <a:path w="34459" h="34459" extrusionOk="0">
                    <a:moveTo>
                      <a:pt x="17230" y="34460"/>
                    </a:moveTo>
                    <a:cubicBezTo>
                      <a:pt x="26712" y="34460"/>
                      <a:pt x="34460" y="26712"/>
                      <a:pt x="34460" y="17230"/>
                    </a:cubicBezTo>
                    <a:cubicBezTo>
                      <a:pt x="34460" y="7748"/>
                      <a:pt x="26712" y="0"/>
                      <a:pt x="17230" y="0"/>
                    </a:cubicBezTo>
                    <a:cubicBezTo>
                      <a:pt x="7748" y="0"/>
                      <a:pt x="0" y="7748"/>
                      <a:pt x="0" y="17230"/>
                    </a:cubicBezTo>
                    <a:cubicBezTo>
                      <a:pt x="0" y="26712"/>
                      <a:pt x="7748" y="34460"/>
                      <a:pt x="17230" y="3446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9" name="Google Shape;739;p16"/>
              <p:cNvSpPr/>
              <p:nvPr/>
            </p:nvSpPr>
            <p:spPr>
              <a:xfrm>
                <a:off x="5401085" y="1976242"/>
                <a:ext cx="34459" cy="34459"/>
              </a:xfrm>
              <a:custGeom>
                <a:avLst/>
                <a:gdLst/>
                <a:ahLst/>
                <a:cxnLst/>
                <a:rect l="l" t="t" r="r" b="b"/>
                <a:pathLst>
                  <a:path w="34459" h="34459" extrusionOk="0">
                    <a:moveTo>
                      <a:pt x="17230" y="34460"/>
                    </a:moveTo>
                    <a:cubicBezTo>
                      <a:pt x="26711" y="34460"/>
                      <a:pt x="34460" y="26711"/>
                      <a:pt x="34460" y="17230"/>
                    </a:cubicBezTo>
                    <a:cubicBezTo>
                      <a:pt x="34460" y="7748"/>
                      <a:pt x="26711" y="0"/>
                      <a:pt x="17230" y="0"/>
                    </a:cubicBezTo>
                    <a:cubicBezTo>
                      <a:pt x="7748" y="0"/>
                      <a:pt x="0" y="7748"/>
                      <a:pt x="0" y="17230"/>
                    </a:cubicBezTo>
                    <a:cubicBezTo>
                      <a:pt x="0" y="26711"/>
                      <a:pt x="7748" y="34460"/>
                      <a:pt x="17230" y="3446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0" name="Google Shape;740;p16"/>
            <p:cNvGrpSpPr/>
            <p:nvPr/>
          </p:nvGrpSpPr>
          <p:grpSpPr>
            <a:xfrm flipH="1">
              <a:off x="8430823" y="1297489"/>
              <a:ext cx="713247" cy="1298137"/>
              <a:chOff x="4380117" y="1824165"/>
              <a:chExt cx="226939" cy="437466"/>
            </a:xfrm>
          </p:grpSpPr>
          <p:sp>
            <p:nvSpPr>
              <p:cNvPr id="741" name="Google Shape;741;p16"/>
              <p:cNvSpPr/>
              <p:nvPr/>
            </p:nvSpPr>
            <p:spPr>
              <a:xfrm>
                <a:off x="4469971" y="2216942"/>
                <a:ext cx="57501" cy="44689"/>
              </a:xfrm>
              <a:custGeom>
                <a:avLst/>
                <a:gdLst/>
                <a:ahLst/>
                <a:cxnLst/>
                <a:rect l="l" t="t" r="r" b="b"/>
                <a:pathLst>
                  <a:path w="57501" h="44689" extrusionOk="0">
                    <a:moveTo>
                      <a:pt x="57501" y="0"/>
                    </a:moveTo>
                    <a:lnTo>
                      <a:pt x="0" y="0"/>
                    </a:lnTo>
                    <a:lnTo>
                      <a:pt x="18487" y="44689"/>
                    </a:lnTo>
                    <a:lnTo>
                      <a:pt x="38776" y="44689"/>
                    </a:lnTo>
                    <a:lnTo>
                      <a:pt x="575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2" name="Google Shape;742;p16"/>
              <p:cNvSpPr/>
              <p:nvPr/>
            </p:nvSpPr>
            <p:spPr>
              <a:xfrm>
                <a:off x="4496614" y="2025306"/>
                <a:ext cx="110442" cy="191602"/>
              </a:xfrm>
              <a:custGeom>
                <a:avLst/>
                <a:gdLst/>
                <a:ahLst/>
                <a:cxnLst/>
                <a:rect l="l" t="t" r="r" b="b"/>
                <a:pathLst>
                  <a:path w="110442" h="191602" extrusionOk="0">
                    <a:moveTo>
                      <a:pt x="48054" y="0"/>
                    </a:moveTo>
                    <a:cubicBezTo>
                      <a:pt x="48054" y="0"/>
                      <a:pt x="106234" y="59574"/>
                      <a:pt x="110279" y="62973"/>
                    </a:cubicBezTo>
                    <a:cubicBezTo>
                      <a:pt x="114323" y="66337"/>
                      <a:pt x="41937" y="191603"/>
                      <a:pt x="41937" y="191603"/>
                    </a:cubicBezTo>
                    <a:lnTo>
                      <a:pt x="0" y="191603"/>
                    </a:lnTo>
                    <a:lnTo>
                      <a:pt x="0" y="8564"/>
                    </a:lnTo>
                    <a:lnTo>
                      <a:pt x="4802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3" name="Google Shape;743;p16"/>
              <p:cNvSpPr/>
              <p:nvPr/>
            </p:nvSpPr>
            <p:spPr>
              <a:xfrm>
                <a:off x="4388719" y="2025306"/>
                <a:ext cx="110410" cy="191602"/>
              </a:xfrm>
              <a:custGeom>
                <a:avLst/>
                <a:gdLst/>
                <a:ahLst/>
                <a:cxnLst/>
                <a:rect l="l" t="t" r="r" b="b"/>
                <a:pathLst>
                  <a:path w="110410" h="191602" extrusionOk="0">
                    <a:moveTo>
                      <a:pt x="62391" y="0"/>
                    </a:moveTo>
                    <a:cubicBezTo>
                      <a:pt x="62391" y="0"/>
                      <a:pt x="4210" y="59574"/>
                      <a:pt x="166" y="62973"/>
                    </a:cubicBezTo>
                    <a:cubicBezTo>
                      <a:pt x="-3912" y="66337"/>
                      <a:pt x="68474" y="191603"/>
                      <a:pt x="68474" y="191603"/>
                    </a:cubicBezTo>
                    <a:lnTo>
                      <a:pt x="110410" y="191603"/>
                    </a:lnTo>
                    <a:lnTo>
                      <a:pt x="110410" y="8564"/>
                    </a:lnTo>
                    <a:lnTo>
                      <a:pt x="623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4" name="Google Shape;744;p16"/>
              <p:cNvSpPr/>
              <p:nvPr/>
            </p:nvSpPr>
            <p:spPr>
              <a:xfrm>
                <a:off x="4381340" y="1840704"/>
                <a:ext cx="156938" cy="181135"/>
              </a:xfrm>
              <a:custGeom>
                <a:avLst/>
                <a:gdLst/>
                <a:ahLst/>
                <a:cxnLst/>
                <a:rect l="l" t="t" r="r" b="b"/>
                <a:pathLst>
                  <a:path w="156938" h="181135" extrusionOk="0">
                    <a:moveTo>
                      <a:pt x="0" y="0"/>
                    </a:moveTo>
                    <a:lnTo>
                      <a:pt x="20152" y="0"/>
                    </a:lnTo>
                    <a:cubicBezTo>
                      <a:pt x="95359" y="0"/>
                      <a:pt x="156939" y="61545"/>
                      <a:pt x="156939" y="136786"/>
                    </a:cubicBezTo>
                    <a:lnTo>
                      <a:pt x="156939" y="181136"/>
                    </a:lnTo>
                    <a:lnTo>
                      <a:pt x="82309" y="181136"/>
                    </a:lnTo>
                    <a:lnTo>
                      <a:pt x="82309" y="162478"/>
                    </a:lnTo>
                    <a:cubicBezTo>
                      <a:pt x="82309" y="94646"/>
                      <a:pt x="48733" y="70143"/>
                      <a:pt x="34" y="71741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5" name="Google Shape;745;p16"/>
              <p:cNvSpPr/>
              <p:nvPr/>
            </p:nvSpPr>
            <p:spPr>
              <a:xfrm>
                <a:off x="4432079" y="2021024"/>
                <a:ext cx="132436" cy="23721"/>
              </a:xfrm>
              <a:custGeom>
                <a:avLst/>
                <a:gdLst/>
                <a:ahLst/>
                <a:cxnLst/>
                <a:rect l="l" t="t" r="r" b="b"/>
                <a:pathLst>
                  <a:path w="132436" h="23721" extrusionOk="0">
                    <a:moveTo>
                      <a:pt x="0" y="23721"/>
                    </a:moveTo>
                    <a:lnTo>
                      <a:pt x="0" y="11861"/>
                    </a:lnTo>
                    <a:cubicBezTo>
                      <a:pt x="0" y="5336"/>
                      <a:pt x="5336" y="0"/>
                      <a:pt x="11860" y="0"/>
                    </a:cubicBezTo>
                    <a:lnTo>
                      <a:pt x="120576" y="0"/>
                    </a:lnTo>
                    <a:cubicBezTo>
                      <a:pt x="127101" y="0"/>
                      <a:pt x="132436" y="5336"/>
                      <a:pt x="132436" y="11861"/>
                    </a:cubicBezTo>
                    <a:lnTo>
                      <a:pt x="132436" y="23721"/>
                    </a:lnTo>
                    <a:lnTo>
                      <a:pt x="0" y="2372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746;p16"/>
              <p:cNvSpPr/>
              <p:nvPr/>
            </p:nvSpPr>
            <p:spPr>
              <a:xfrm>
                <a:off x="4493284" y="2021024"/>
                <a:ext cx="71230" cy="23721"/>
              </a:xfrm>
              <a:custGeom>
                <a:avLst/>
                <a:gdLst/>
                <a:ahLst/>
                <a:cxnLst/>
                <a:rect l="l" t="t" r="r" b="b"/>
                <a:pathLst>
                  <a:path w="71230" h="23721" extrusionOk="0">
                    <a:moveTo>
                      <a:pt x="0" y="0"/>
                    </a:moveTo>
                    <a:lnTo>
                      <a:pt x="59370" y="0"/>
                    </a:lnTo>
                    <a:cubicBezTo>
                      <a:pt x="65895" y="0"/>
                      <a:pt x="71231" y="5336"/>
                      <a:pt x="71231" y="11861"/>
                    </a:cubicBezTo>
                    <a:lnTo>
                      <a:pt x="71231" y="23721"/>
                    </a:lnTo>
                    <a:lnTo>
                      <a:pt x="0" y="237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1D1E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7" name="Google Shape;747;p16"/>
              <p:cNvSpPr/>
              <p:nvPr/>
            </p:nvSpPr>
            <p:spPr>
              <a:xfrm>
                <a:off x="4453489" y="2009877"/>
                <a:ext cx="99131" cy="11248"/>
              </a:xfrm>
              <a:custGeom>
                <a:avLst/>
                <a:gdLst/>
                <a:ahLst/>
                <a:cxnLst/>
                <a:rect l="l" t="t" r="r" b="b"/>
                <a:pathLst>
                  <a:path w="99131" h="11248" extrusionOk="0">
                    <a:moveTo>
                      <a:pt x="93524" y="0"/>
                    </a:moveTo>
                    <a:lnTo>
                      <a:pt x="5607" y="0"/>
                    </a:lnTo>
                    <a:cubicBezTo>
                      <a:pt x="2515" y="0"/>
                      <a:pt x="0" y="2515"/>
                      <a:pt x="0" y="5607"/>
                    </a:cubicBezTo>
                    <a:lnTo>
                      <a:pt x="0" y="5607"/>
                    </a:lnTo>
                    <a:cubicBezTo>
                      <a:pt x="0" y="8700"/>
                      <a:pt x="2515" y="11249"/>
                      <a:pt x="5607" y="11249"/>
                    </a:cubicBezTo>
                    <a:lnTo>
                      <a:pt x="93524" y="11249"/>
                    </a:lnTo>
                    <a:cubicBezTo>
                      <a:pt x="96617" y="11249"/>
                      <a:pt x="99131" y="8700"/>
                      <a:pt x="99131" y="5607"/>
                    </a:cubicBezTo>
                    <a:lnTo>
                      <a:pt x="99131" y="5607"/>
                    </a:lnTo>
                    <a:cubicBezTo>
                      <a:pt x="99131" y="2515"/>
                      <a:pt x="96583" y="0"/>
                      <a:pt x="935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8" name="Google Shape;748;p16"/>
              <p:cNvSpPr/>
              <p:nvPr/>
            </p:nvSpPr>
            <p:spPr>
              <a:xfrm>
                <a:off x="4451585" y="1992137"/>
                <a:ext cx="99199" cy="11248"/>
              </a:xfrm>
              <a:custGeom>
                <a:avLst/>
                <a:gdLst/>
                <a:ahLst/>
                <a:cxnLst/>
                <a:rect l="l" t="t" r="r" b="b"/>
                <a:pathLst>
                  <a:path w="99199" h="11248" extrusionOk="0">
                    <a:moveTo>
                      <a:pt x="93558" y="34"/>
                    </a:moveTo>
                    <a:lnTo>
                      <a:pt x="5641" y="34"/>
                    </a:lnTo>
                    <a:cubicBezTo>
                      <a:pt x="2549" y="34"/>
                      <a:pt x="0" y="2549"/>
                      <a:pt x="0" y="5641"/>
                    </a:cubicBezTo>
                    <a:lnTo>
                      <a:pt x="0" y="5641"/>
                    </a:lnTo>
                    <a:cubicBezTo>
                      <a:pt x="0" y="8734"/>
                      <a:pt x="2549" y="11249"/>
                      <a:pt x="5641" y="11249"/>
                    </a:cubicBezTo>
                    <a:lnTo>
                      <a:pt x="93558" y="11249"/>
                    </a:lnTo>
                    <a:cubicBezTo>
                      <a:pt x="96651" y="11249"/>
                      <a:pt x="99200" y="8700"/>
                      <a:pt x="99200" y="5607"/>
                    </a:cubicBezTo>
                    <a:lnTo>
                      <a:pt x="99200" y="5607"/>
                    </a:lnTo>
                    <a:cubicBezTo>
                      <a:pt x="99200" y="2515"/>
                      <a:pt x="96685" y="0"/>
                      <a:pt x="935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9" name="Google Shape;749;p16"/>
              <p:cNvSpPr/>
              <p:nvPr/>
            </p:nvSpPr>
            <p:spPr>
              <a:xfrm>
                <a:off x="4449751" y="1974466"/>
                <a:ext cx="99165" cy="11214"/>
              </a:xfrm>
              <a:custGeom>
                <a:avLst/>
                <a:gdLst/>
                <a:ahLst/>
                <a:cxnLst/>
                <a:rect l="l" t="t" r="r" b="b"/>
                <a:pathLst>
                  <a:path w="99165" h="11214" extrusionOk="0">
                    <a:moveTo>
                      <a:pt x="93524" y="0"/>
                    </a:moveTo>
                    <a:lnTo>
                      <a:pt x="5607" y="0"/>
                    </a:lnTo>
                    <a:cubicBezTo>
                      <a:pt x="2515" y="0"/>
                      <a:pt x="0" y="2515"/>
                      <a:pt x="0" y="5607"/>
                    </a:cubicBezTo>
                    <a:lnTo>
                      <a:pt x="0" y="5607"/>
                    </a:lnTo>
                    <a:cubicBezTo>
                      <a:pt x="0" y="8700"/>
                      <a:pt x="2515" y="11215"/>
                      <a:pt x="5607" y="11215"/>
                    </a:cubicBezTo>
                    <a:lnTo>
                      <a:pt x="93524" y="11215"/>
                    </a:lnTo>
                    <a:cubicBezTo>
                      <a:pt x="96617" y="11215"/>
                      <a:pt x="99165" y="8666"/>
                      <a:pt x="99165" y="5607"/>
                    </a:cubicBezTo>
                    <a:lnTo>
                      <a:pt x="99165" y="5607"/>
                    </a:lnTo>
                    <a:cubicBezTo>
                      <a:pt x="99165" y="2515"/>
                      <a:pt x="96651" y="0"/>
                      <a:pt x="935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0" name="Google Shape;750;p16"/>
              <p:cNvSpPr/>
              <p:nvPr/>
            </p:nvSpPr>
            <p:spPr>
              <a:xfrm>
                <a:off x="4447881" y="1956760"/>
                <a:ext cx="99131" cy="11214"/>
              </a:xfrm>
              <a:custGeom>
                <a:avLst/>
                <a:gdLst/>
                <a:ahLst/>
                <a:cxnLst/>
                <a:rect l="l" t="t" r="r" b="b"/>
                <a:pathLst>
                  <a:path w="99131" h="11214" extrusionOk="0">
                    <a:moveTo>
                      <a:pt x="93524" y="0"/>
                    </a:moveTo>
                    <a:lnTo>
                      <a:pt x="5607" y="0"/>
                    </a:lnTo>
                    <a:cubicBezTo>
                      <a:pt x="2515" y="0"/>
                      <a:pt x="0" y="2515"/>
                      <a:pt x="0" y="5607"/>
                    </a:cubicBezTo>
                    <a:lnTo>
                      <a:pt x="0" y="5607"/>
                    </a:lnTo>
                    <a:cubicBezTo>
                      <a:pt x="0" y="8700"/>
                      <a:pt x="2549" y="11215"/>
                      <a:pt x="5607" y="11215"/>
                    </a:cubicBezTo>
                    <a:lnTo>
                      <a:pt x="93524" y="11215"/>
                    </a:lnTo>
                    <a:cubicBezTo>
                      <a:pt x="96617" y="11215"/>
                      <a:pt x="99132" y="8700"/>
                      <a:pt x="99132" y="5607"/>
                    </a:cubicBezTo>
                    <a:lnTo>
                      <a:pt x="99132" y="5607"/>
                    </a:lnTo>
                    <a:cubicBezTo>
                      <a:pt x="99132" y="2515"/>
                      <a:pt x="96617" y="0"/>
                      <a:pt x="935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1" name="Google Shape;751;p16"/>
              <p:cNvSpPr/>
              <p:nvPr/>
            </p:nvSpPr>
            <p:spPr>
              <a:xfrm>
                <a:off x="4446074" y="1936907"/>
                <a:ext cx="99074" cy="15507"/>
              </a:xfrm>
              <a:custGeom>
                <a:avLst/>
                <a:gdLst/>
                <a:ahLst/>
                <a:cxnLst/>
                <a:rect l="l" t="t" r="r" b="b"/>
                <a:pathLst>
                  <a:path w="99074" h="15507" extrusionOk="0">
                    <a:moveTo>
                      <a:pt x="93156" y="6"/>
                    </a:moveTo>
                    <a:lnTo>
                      <a:pt x="5341" y="4288"/>
                    </a:lnTo>
                    <a:cubicBezTo>
                      <a:pt x="2249" y="4424"/>
                      <a:pt x="-130" y="7074"/>
                      <a:pt x="6" y="10167"/>
                    </a:cubicBezTo>
                    <a:lnTo>
                      <a:pt x="6" y="10167"/>
                    </a:lnTo>
                    <a:cubicBezTo>
                      <a:pt x="142" y="13259"/>
                      <a:pt x="2792" y="15638"/>
                      <a:pt x="5885" y="15502"/>
                    </a:cubicBezTo>
                    <a:lnTo>
                      <a:pt x="93734" y="11220"/>
                    </a:lnTo>
                    <a:cubicBezTo>
                      <a:pt x="96826" y="11084"/>
                      <a:pt x="99205" y="8434"/>
                      <a:pt x="99069" y="5341"/>
                    </a:cubicBezTo>
                    <a:lnTo>
                      <a:pt x="99069" y="5341"/>
                    </a:lnTo>
                    <a:cubicBezTo>
                      <a:pt x="98899" y="2249"/>
                      <a:pt x="96283" y="-130"/>
                      <a:pt x="93190" y="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2" name="Google Shape;752;p16"/>
              <p:cNvSpPr/>
              <p:nvPr/>
            </p:nvSpPr>
            <p:spPr>
              <a:xfrm>
                <a:off x="4437315" y="1910952"/>
                <a:ext cx="97595" cy="27725"/>
              </a:xfrm>
              <a:custGeom>
                <a:avLst/>
                <a:gdLst/>
                <a:ahLst/>
                <a:cxnLst/>
                <a:rect l="l" t="t" r="r" b="b"/>
                <a:pathLst>
                  <a:path w="97595" h="27725" extrusionOk="0">
                    <a:moveTo>
                      <a:pt x="90939" y="99"/>
                    </a:moveTo>
                    <a:lnTo>
                      <a:pt x="4551" y="16582"/>
                    </a:lnTo>
                    <a:cubicBezTo>
                      <a:pt x="1526" y="17159"/>
                      <a:pt x="-479" y="20116"/>
                      <a:pt x="99" y="23175"/>
                    </a:cubicBezTo>
                    <a:lnTo>
                      <a:pt x="99" y="23175"/>
                    </a:lnTo>
                    <a:cubicBezTo>
                      <a:pt x="677" y="26199"/>
                      <a:pt x="3633" y="28204"/>
                      <a:pt x="6658" y="27626"/>
                    </a:cubicBezTo>
                    <a:lnTo>
                      <a:pt x="93012" y="11110"/>
                    </a:lnTo>
                    <a:cubicBezTo>
                      <a:pt x="96036" y="10532"/>
                      <a:pt x="98075" y="7576"/>
                      <a:pt x="97498" y="4551"/>
                    </a:cubicBezTo>
                    <a:lnTo>
                      <a:pt x="97498" y="4551"/>
                    </a:lnTo>
                    <a:cubicBezTo>
                      <a:pt x="96920" y="1526"/>
                      <a:pt x="93963" y="-478"/>
                      <a:pt x="90939" y="9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3" name="Google Shape;753;p16"/>
              <p:cNvSpPr/>
              <p:nvPr/>
            </p:nvSpPr>
            <p:spPr>
              <a:xfrm>
                <a:off x="4429531" y="1882948"/>
                <a:ext cx="90598" cy="49035"/>
              </a:xfrm>
              <a:custGeom>
                <a:avLst/>
                <a:gdLst/>
                <a:ahLst/>
                <a:cxnLst/>
                <a:rect l="l" t="t" r="r" b="b"/>
                <a:pathLst>
                  <a:path w="90598" h="49035" extrusionOk="0">
                    <a:moveTo>
                      <a:pt x="82580" y="542"/>
                    </a:moveTo>
                    <a:lnTo>
                      <a:pt x="3193" y="38366"/>
                    </a:lnTo>
                    <a:cubicBezTo>
                      <a:pt x="406" y="39692"/>
                      <a:pt x="-783" y="43056"/>
                      <a:pt x="542" y="45843"/>
                    </a:cubicBezTo>
                    <a:lnTo>
                      <a:pt x="542" y="45843"/>
                    </a:lnTo>
                    <a:cubicBezTo>
                      <a:pt x="1867" y="48630"/>
                      <a:pt x="5232" y="49819"/>
                      <a:pt x="8018" y="48494"/>
                    </a:cubicBezTo>
                    <a:lnTo>
                      <a:pt x="87405" y="10669"/>
                    </a:lnTo>
                    <a:cubicBezTo>
                      <a:pt x="90192" y="9344"/>
                      <a:pt x="91382" y="5980"/>
                      <a:pt x="90056" y="3193"/>
                    </a:cubicBezTo>
                    <a:lnTo>
                      <a:pt x="90056" y="3193"/>
                    </a:lnTo>
                    <a:cubicBezTo>
                      <a:pt x="88731" y="406"/>
                      <a:pt x="85332" y="-783"/>
                      <a:pt x="82546" y="5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4" name="Google Shape;754;p16"/>
              <p:cNvSpPr/>
              <p:nvPr/>
            </p:nvSpPr>
            <p:spPr>
              <a:xfrm>
                <a:off x="4422838" y="1855265"/>
                <a:ext cx="71972" cy="74814"/>
              </a:xfrm>
              <a:custGeom>
                <a:avLst/>
                <a:gdLst/>
                <a:ahLst/>
                <a:cxnLst/>
                <a:rect l="l" t="t" r="r" b="b"/>
                <a:pathLst>
                  <a:path w="71972" h="74814" extrusionOk="0">
                    <a:moveTo>
                      <a:pt x="62324" y="1718"/>
                    </a:moveTo>
                    <a:lnTo>
                      <a:pt x="1560" y="65302"/>
                    </a:lnTo>
                    <a:cubicBezTo>
                      <a:pt x="-581" y="67545"/>
                      <a:pt x="-513" y="71113"/>
                      <a:pt x="1730" y="73254"/>
                    </a:cubicBezTo>
                    <a:lnTo>
                      <a:pt x="1730" y="73254"/>
                    </a:lnTo>
                    <a:cubicBezTo>
                      <a:pt x="3973" y="75395"/>
                      <a:pt x="7541" y="75327"/>
                      <a:pt x="9682" y="73085"/>
                    </a:cubicBezTo>
                    <a:lnTo>
                      <a:pt x="70412" y="9500"/>
                    </a:lnTo>
                    <a:cubicBezTo>
                      <a:pt x="72553" y="7257"/>
                      <a:pt x="72485" y="3689"/>
                      <a:pt x="70242" y="1548"/>
                    </a:cubicBezTo>
                    <a:lnTo>
                      <a:pt x="70242" y="1548"/>
                    </a:lnTo>
                    <a:cubicBezTo>
                      <a:pt x="67999" y="-593"/>
                      <a:pt x="64431" y="-491"/>
                      <a:pt x="62324" y="171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5" name="Google Shape;755;p16"/>
              <p:cNvSpPr/>
              <p:nvPr/>
            </p:nvSpPr>
            <p:spPr>
              <a:xfrm>
                <a:off x="4416185" y="1835374"/>
                <a:ext cx="45386" cy="92221"/>
              </a:xfrm>
              <a:custGeom>
                <a:avLst/>
                <a:gdLst/>
                <a:ahLst/>
                <a:cxnLst/>
                <a:rect l="l" t="t" r="r" b="b"/>
                <a:pathLst>
                  <a:path w="45386" h="92221" extrusionOk="0">
                    <a:moveTo>
                      <a:pt x="34619" y="3427"/>
                    </a:moveTo>
                    <a:lnTo>
                      <a:pt x="431" y="84445"/>
                    </a:lnTo>
                    <a:cubicBezTo>
                      <a:pt x="-758" y="87299"/>
                      <a:pt x="601" y="90596"/>
                      <a:pt x="3422" y="91785"/>
                    </a:cubicBezTo>
                    <a:lnTo>
                      <a:pt x="3422" y="91785"/>
                    </a:lnTo>
                    <a:cubicBezTo>
                      <a:pt x="6277" y="92975"/>
                      <a:pt x="9573" y="91649"/>
                      <a:pt x="10762" y="88795"/>
                    </a:cubicBezTo>
                    <a:lnTo>
                      <a:pt x="44951" y="7777"/>
                    </a:lnTo>
                    <a:cubicBezTo>
                      <a:pt x="46140" y="4956"/>
                      <a:pt x="44815" y="1625"/>
                      <a:pt x="41960" y="436"/>
                    </a:cubicBezTo>
                    <a:lnTo>
                      <a:pt x="41960" y="436"/>
                    </a:lnTo>
                    <a:cubicBezTo>
                      <a:pt x="39105" y="-753"/>
                      <a:pt x="35809" y="572"/>
                      <a:pt x="34585" y="342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6" name="Google Shape;756;p16"/>
              <p:cNvSpPr/>
              <p:nvPr/>
            </p:nvSpPr>
            <p:spPr>
              <a:xfrm>
                <a:off x="4407685" y="1824165"/>
                <a:ext cx="19556" cy="98768"/>
              </a:xfrm>
              <a:custGeom>
                <a:avLst/>
                <a:gdLst/>
                <a:ahLst/>
                <a:cxnLst/>
                <a:rect l="l" t="t" r="r" b="b"/>
                <a:pathLst>
                  <a:path w="19556" h="98768" extrusionOk="0">
                    <a:moveTo>
                      <a:pt x="8354" y="5086"/>
                    </a:moveTo>
                    <a:lnTo>
                      <a:pt x="28" y="92629"/>
                    </a:lnTo>
                    <a:cubicBezTo>
                      <a:pt x="-279" y="95722"/>
                      <a:pt x="1999" y="98440"/>
                      <a:pt x="5091" y="98746"/>
                    </a:cubicBezTo>
                    <a:lnTo>
                      <a:pt x="5091" y="98746"/>
                    </a:lnTo>
                    <a:cubicBezTo>
                      <a:pt x="8149" y="99018"/>
                      <a:pt x="10902" y="96775"/>
                      <a:pt x="11208" y="93683"/>
                    </a:cubicBezTo>
                    <a:lnTo>
                      <a:pt x="19534" y="6140"/>
                    </a:lnTo>
                    <a:cubicBezTo>
                      <a:pt x="19806" y="3047"/>
                      <a:pt x="17563" y="294"/>
                      <a:pt x="14471" y="22"/>
                    </a:cubicBezTo>
                    <a:lnTo>
                      <a:pt x="14471" y="22"/>
                    </a:lnTo>
                    <a:cubicBezTo>
                      <a:pt x="11378" y="-250"/>
                      <a:pt x="8625" y="1993"/>
                      <a:pt x="8320" y="508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7" name="Google Shape;757;p16"/>
              <p:cNvSpPr/>
              <p:nvPr/>
            </p:nvSpPr>
            <p:spPr>
              <a:xfrm>
                <a:off x="4380117" y="1825037"/>
                <a:ext cx="11486" cy="99165"/>
              </a:xfrm>
              <a:custGeom>
                <a:avLst/>
                <a:gdLst/>
                <a:ahLst/>
                <a:cxnLst/>
                <a:rect l="l" t="t" r="r" b="b"/>
                <a:pathLst>
                  <a:path w="11486" h="99165" extrusionOk="0">
                    <a:moveTo>
                      <a:pt x="238" y="5607"/>
                    </a:moveTo>
                    <a:lnTo>
                      <a:pt x="0" y="93524"/>
                    </a:lnTo>
                    <a:cubicBezTo>
                      <a:pt x="0" y="96617"/>
                      <a:pt x="2515" y="99166"/>
                      <a:pt x="5607" y="99166"/>
                    </a:cubicBezTo>
                    <a:lnTo>
                      <a:pt x="5607" y="99166"/>
                    </a:lnTo>
                    <a:cubicBezTo>
                      <a:pt x="8700" y="99166"/>
                      <a:pt x="11249" y="96651"/>
                      <a:pt x="11249" y="93558"/>
                    </a:cubicBezTo>
                    <a:lnTo>
                      <a:pt x="11486" y="5641"/>
                    </a:lnTo>
                    <a:cubicBezTo>
                      <a:pt x="11486" y="2549"/>
                      <a:pt x="8971" y="34"/>
                      <a:pt x="5879" y="0"/>
                    </a:cubicBezTo>
                    <a:lnTo>
                      <a:pt x="5879" y="0"/>
                    </a:lnTo>
                    <a:cubicBezTo>
                      <a:pt x="2787" y="0"/>
                      <a:pt x="272" y="2515"/>
                      <a:pt x="238" y="560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6218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2981625" y="2337213"/>
            <a:ext cx="3180600" cy="7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3803325" y="1174013"/>
            <a:ext cx="1537200" cy="11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>
            <a:off x="3321825" y="3213488"/>
            <a:ext cx="25002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35" name="Google Shape;35;p3"/>
          <p:cNvGrpSpPr/>
          <p:nvPr/>
        </p:nvGrpSpPr>
        <p:grpSpPr>
          <a:xfrm>
            <a:off x="97034" y="4833804"/>
            <a:ext cx="2938919" cy="327908"/>
            <a:chOff x="633845" y="4048376"/>
            <a:chExt cx="1906408" cy="212706"/>
          </a:xfrm>
        </p:grpSpPr>
        <p:sp>
          <p:nvSpPr>
            <p:cNvPr id="36" name="Google Shape;36;p3"/>
            <p:cNvSpPr/>
            <p:nvPr/>
          </p:nvSpPr>
          <p:spPr>
            <a:xfrm>
              <a:off x="650735" y="4065266"/>
              <a:ext cx="1872696" cy="178892"/>
            </a:xfrm>
            <a:custGeom>
              <a:avLst/>
              <a:gdLst/>
              <a:ahLst/>
              <a:cxnLst/>
              <a:rect l="l" t="t" r="r" b="b"/>
              <a:pathLst>
                <a:path w="1872696" h="178892" extrusionOk="0">
                  <a:moveTo>
                    <a:pt x="1783250" y="0"/>
                  </a:moveTo>
                  <a:lnTo>
                    <a:pt x="1783250" y="0"/>
                  </a:lnTo>
                  <a:cubicBezTo>
                    <a:pt x="1783250" y="0"/>
                    <a:pt x="89480" y="0"/>
                    <a:pt x="89480" y="0"/>
                  </a:cubicBezTo>
                  <a:lnTo>
                    <a:pt x="89480" y="0"/>
                  </a:lnTo>
                  <a:cubicBezTo>
                    <a:pt x="40271" y="0"/>
                    <a:pt x="0" y="40237"/>
                    <a:pt x="0" y="89412"/>
                  </a:cubicBezTo>
                  <a:lnTo>
                    <a:pt x="0" y="89412"/>
                  </a:lnTo>
                  <a:cubicBezTo>
                    <a:pt x="0" y="138621"/>
                    <a:pt x="40271" y="178893"/>
                    <a:pt x="89480" y="178893"/>
                  </a:cubicBezTo>
                  <a:lnTo>
                    <a:pt x="89480" y="178893"/>
                  </a:lnTo>
                  <a:cubicBezTo>
                    <a:pt x="89480" y="178893"/>
                    <a:pt x="1783250" y="178859"/>
                    <a:pt x="1783250" y="178859"/>
                  </a:cubicBezTo>
                  <a:lnTo>
                    <a:pt x="1783250" y="178859"/>
                  </a:lnTo>
                  <a:cubicBezTo>
                    <a:pt x="1832459" y="178893"/>
                    <a:pt x="1872696" y="138655"/>
                    <a:pt x="1872696" y="89446"/>
                  </a:cubicBezTo>
                  <a:lnTo>
                    <a:pt x="1872696" y="89446"/>
                  </a:lnTo>
                  <a:cubicBezTo>
                    <a:pt x="1872696" y="40237"/>
                    <a:pt x="1832425" y="0"/>
                    <a:pt x="1783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714965" y="4057177"/>
              <a:ext cx="23517" cy="23516"/>
            </a:xfrm>
            <a:custGeom>
              <a:avLst/>
              <a:gdLst/>
              <a:ahLst/>
              <a:cxnLst/>
              <a:rect l="l" t="t" r="r" b="b"/>
              <a:pathLst>
                <a:path w="23517" h="23516" extrusionOk="0">
                  <a:moveTo>
                    <a:pt x="11758" y="0"/>
                  </a:moveTo>
                  <a:cubicBezTo>
                    <a:pt x="5268" y="0"/>
                    <a:pt x="0" y="5267"/>
                    <a:pt x="0" y="11758"/>
                  </a:cubicBezTo>
                  <a:cubicBezTo>
                    <a:pt x="0" y="18249"/>
                    <a:pt x="5268" y="23517"/>
                    <a:pt x="11758" y="23517"/>
                  </a:cubicBezTo>
                  <a:cubicBezTo>
                    <a:pt x="18249" y="23517"/>
                    <a:pt x="23517" y="18249"/>
                    <a:pt x="23517" y="11758"/>
                  </a:cubicBezTo>
                  <a:cubicBezTo>
                    <a:pt x="23517" y="5267"/>
                    <a:pt x="18249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2435140" y="4228933"/>
              <a:ext cx="23516" cy="23483"/>
            </a:xfrm>
            <a:custGeom>
              <a:avLst/>
              <a:gdLst/>
              <a:ahLst/>
              <a:cxnLst/>
              <a:rect l="l" t="t" r="r" b="b"/>
              <a:pathLst>
                <a:path w="23516" h="23483" extrusionOk="0">
                  <a:moveTo>
                    <a:pt x="11758" y="0"/>
                  </a:moveTo>
                  <a:cubicBezTo>
                    <a:pt x="5268" y="0"/>
                    <a:pt x="0" y="5302"/>
                    <a:pt x="0" y="11759"/>
                  </a:cubicBezTo>
                  <a:cubicBezTo>
                    <a:pt x="0" y="18216"/>
                    <a:pt x="5302" y="23483"/>
                    <a:pt x="11758" y="23483"/>
                  </a:cubicBezTo>
                  <a:cubicBezTo>
                    <a:pt x="18215" y="23483"/>
                    <a:pt x="23517" y="18182"/>
                    <a:pt x="23517" y="11759"/>
                  </a:cubicBezTo>
                  <a:cubicBezTo>
                    <a:pt x="23517" y="5336"/>
                    <a:pt x="18215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675373" y="4078995"/>
              <a:ext cx="23517" cy="23483"/>
            </a:xfrm>
            <a:custGeom>
              <a:avLst/>
              <a:gdLst/>
              <a:ahLst/>
              <a:cxnLst/>
              <a:rect l="l" t="t" r="r" b="b"/>
              <a:pathLst>
                <a:path w="23517" h="23483" extrusionOk="0">
                  <a:moveTo>
                    <a:pt x="11759" y="0"/>
                  </a:moveTo>
                  <a:cubicBezTo>
                    <a:pt x="5268" y="0"/>
                    <a:pt x="0" y="5268"/>
                    <a:pt x="0" y="11725"/>
                  </a:cubicBezTo>
                  <a:cubicBezTo>
                    <a:pt x="0" y="18182"/>
                    <a:pt x="5268" y="23483"/>
                    <a:pt x="11759" y="23483"/>
                  </a:cubicBezTo>
                  <a:cubicBezTo>
                    <a:pt x="18250" y="23483"/>
                    <a:pt x="23517" y="18216"/>
                    <a:pt x="23517" y="11725"/>
                  </a:cubicBezTo>
                  <a:cubicBezTo>
                    <a:pt x="23517" y="5234"/>
                    <a:pt x="18250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474698" y="4207150"/>
              <a:ext cx="23517" cy="23516"/>
            </a:xfrm>
            <a:custGeom>
              <a:avLst/>
              <a:gdLst/>
              <a:ahLst/>
              <a:cxnLst/>
              <a:rect l="l" t="t" r="r" b="b"/>
              <a:pathLst>
                <a:path w="23517" h="23516" extrusionOk="0">
                  <a:moveTo>
                    <a:pt x="11759" y="0"/>
                  </a:moveTo>
                  <a:cubicBezTo>
                    <a:pt x="5268" y="0"/>
                    <a:pt x="0" y="5267"/>
                    <a:pt x="0" y="11758"/>
                  </a:cubicBezTo>
                  <a:cubicBezTo>
                    <a:pt x="0" y="18249"/>
                    <a:pt x="5268" y="23517"/>
                    <a:pt x="11759" y="23517"/>
                  </a:cubicBezTo>
                  <a:cubicBezTo>
                    <a:pt x="18250" y="23517"/>
                    <a:pt x="23517" y="18215"/>
                    <a:pt x="23517" y="11758"/>
                  </a:cubicBezTo>
                  <a:cubicBezTo>
                    <a:pt x="23517" y="5301"/>
                    <a:pt x="18216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650157" y="4116174"/>
              <a:ext cx="23517" cy="23517"/>
            </a:xfrm>
            <a:custGeom>
              <a:avLst/>
              <a:gdLst/>
              <a:ahLst/>
              <a:cxnLst/>
              <a:rect l="l" t="t" r="r" b="b"/>
              <a:pathLst>
                <a:path w="23517" h="23517" extrusionOk="0">
                  <a:moveTo>
                    <a:pt x="11759" y="23517"/>
                  </a:moveTo>
                  <a:cubicBezTo>
                    <a:pt x="18250" y="23517"/>
                    <a:pt x="23517" y="18215"/>
                    <a:pt x="23517" y="11758"/>
                  </a:cubicBezTo>
                  <a:cubicBezTo>
                    <a:pt x="23517" y="5301"/>
                    <a:pt x="18250" y="0"/>
                    <a:pt x="11759" y="0"/>
                  </a:cubicBezTo>
                  <a:cubicBezTo>
                    <a:pt x="5268" y="0"/>
                    <a:pt x="0" y="5301"/>
                    <a:pt x="0" y="11758"/>
                  </a:cubicBezTo>
                  <a:cubicBezTo>
                    <a:pt x="0" y="18215"/>
                    <a:pt x="5268" y="23517"/>
                    <a:pt x="11759" y="235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2499914" y="4169937"/>
              <a:ext cx="23516" cy="23517"/>
            </a:xfrm>
            <a:custGeom>
              <a:avLst/>
              <a:gdLst/>
              <a:ahLst/>
              <a:cxnLst/>
              <a:rect l="l" t="t" r="r" b="b"/>
              <a:pathLst>
                <a:path w="23516" h="23517" extrusionOk="0">
                  <a:moveTo>
                    <a:pt x="11758" y="0"/>
                  </a:moveTo>
                  <a:cubicBezTo>
                    <a:pt x="5268" y="0"/>
                    <a:pt x="0" y="5268"/>
                    <a:pt x="0" y="11759"/>
                  </a:cubicBezTo>
                  <a:cubicBezTo>
                    <a:pt x="0" y="18249"/>
                    <a:pt x="5268" y="23517"/>
                    <a:pt x="11758" y="23517"/>
                  </a:cubicBezTo>
                  <a:cubicBezTo>
                    <a:pt x="18249" y="23517"/>
                    <a:pt x="23517" y="18249"/>
                    <a:pt x="23517" y="11759"/>
                  </a:cubicBezTo>
                  <a:cubicBezTo>
                    <a:pt x="23517" y="5268"/>
                    <a:pt x="18215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645093" y="4161067"/>
              <a:ext cx="23517" cy="23517"/>
            </a:xfrm>
            <a:custGeom>
              <a:avLst/>
              <a:gdLst/>
              <a:ahLst/>
              <a:cxnLst/>
              <a:rect l="l" t="t" r="r" b="b"/>
              <a:pathLst>
                <a:path w="23517" h="23517" extrusionOk="0">
                  <a:moveTo>
                    <a:pt x="11758" y="0"/>
                  </a:moveTo>
                  <a:cubicBezTo>
                    <a:pt x="5268" y="0"/>
                    <a:pt x="0" y="5268"/>
                    <a:pt x="0" y="11759"/>
                  </a:cubicBezTo>
                  <a:cubicBezTo>
                    <a:pt x="0" y="18249"/>
                    <a:pt x="5302" y="23517"/>
                    <a:pt x="11758" y="23517"/>
                  </a:cubicBezTo>
                  <a:cubicBezTo>
                    <a:pt x="18216" y="23517"/>
                    <a:pt x="23517" y="18249"/>
                    <a:pt x="23517" y="11759"/>
                  </a:cubicBezTo>
                  <a:cubicBezTo>
                    <a:pt x="23517" y="5268"/>
                    <a:pt x="18249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4978" y="4125078"/>
              <a:ext cx="23516" cy="23483"/>
            </a:xfrm>
            <a:custGeom>
              <a:avLst/>
              <a:gdLst/>
              <a:ahLst/>
              <a:cxnLst/>
              <a:rect l="l" t="t" r="r" b="b"/>
              <a:pathLst>
                <a:path w="23516" h="23483" extrusionOk="0">
                  <a:moveTo>
                    <a:pt x="11759" y="0"/>
                  </a:moveTo>
                  <a:cubicBezTo>
                    <a:pt x="5302" y="0"/>
                    <a:pt x="0" y="5268"/>
                    <a:pt x="0" y="11724"/>
                  </a:cubicBezTo>
                  <a:cubicBezTo>
                    <a:pt x="0" y="18181"/>
                    <a:pt x="5302" y="23483"/>
                    <a:pt x="11759" y="23483"/>
                  </a:cubicBezTo>
                  <a:cubicBezTo>
                    <a:pt x="18215" y="23483"/>
                    <a:pt x="23517" y="18215"/>
                    <a:pt x="23517" y="11724"/>
                  </a:cubicBezTo>
                  <a:cubicBezTo>
                    <a:pt x="23517" y="5234"/>
                    <a:pt x="18215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68916" y="4201950"/>
              <a:ext cx="23517" cy="23483"/>
            </a:xfrm>
            <a:custGeom>
              <a:avLst/>
              <a:gdLst/>
              <a:ahLst/>
              <a:cxnLst/>
              <a:rect l="l" t="t" r="r" b="b"/>
              <a:pathLst>
                <a:path w="23517" h="23483" extrusionOk="0">
                  <a:moveTo>
                    <a:pt x="11759" y="0"/>
                  </a:moveTo>
                  <a:cubicBezTo>
                    <a:pt x="5302" y="0"/>
                    <a:pt x="0" y="5268"/>
                    <a:pt x="0" y="11758"/>
                  </a:cubicBezTo>
                  <a:cubicBezTo>
                    <a:pt x="0" y="18249"/>
                    <a:pt x="5302" y="23483"/>
                    <a:pt x="11759" y="23483"/>
                  </a:cubicBezTo>
                  <a:cubicBezTo>
                    <a:pt x="18216" y="23483"/>
                    <a:pt x="23517" y="18181"/>
                    <a:pt x="23517" y="11758"/>
                  </a:cubicBezTo>
                  <a:cubicBezTo>
                    <a:pt x="23517" y="5335"/>
                    <a:pt x="18216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2481155" y="4084161"/>
              <a:ext cx="23483" cy="23517"/>
            </a:xfrm>
            <a:custGeom>
              <a:avLst/>
              <a:gdLst/>
              <a:ahLst/>
              <a:cxnLst/>
              <a:rect l="l" t="t" r="r" b="b"/>
              <a:pathLst>
                <a:path w="23483" h="23517" extrusionOk="0">
                  <a:moveTo>
                    <a:pt x="11759" y="23517"/>
                  </a:moveTo>
                  <a:cubicBezTo>
                    <a:pt x="18215" y="23517"/>
                    <a:pt x="23483" y="18215"/>
                    <a:pt x="23483" y="11759"/>
                  </a:cubicBezTo>
                  <a:cubicBezTo>
                    <a:pt x="23483" y="5302"/>
                    <a:pt x="18215" y="0"/>
                    <a:pt x="11759" y="0"/>
                  </a:cubicBezTo>
                  <a:cubicBezTo>
                    <a:pt x="5302" y="0"/>
                    <a:pt x="0" y="5302"/>
                    <a:pt x="0" y="11759"/>
                  </a:cubicBezTo>
                  <a:cubicBezTo>
                    <a:pt x="0" y="18215"/>
                    <a:pt x="5302" y="23517"/>
                    <a:pt x="11759" y="235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706605" y="4225297"/>
              <a:ext cx="23483" cy="23517"/>
            </a:xfrm>
            <a:custGeom>
              <a:avLst/>
              <a:gdLst/>
              <a:ahLst/>
              <a:cxnLst/>
              <a:rect l="l" t="t" r="r" b="b"/>
              <a:pathLst>
                <a:path w="23483" h="23517" extrusionOk="0">
                  <a:moveTo>
                    <a:pt x="11759" y="0"/>
                  </a:moveTo>
                  <a:cubicBezTo>
                    <a:pt x="5268" y="0"/>
                    <a:pt x="0" y="5302"/>
                    <a:pt x="0" y="11758"/>
                  </a:cubicBezTo>
                  <a:cubicBezTo>
                    <a:pt x="0" y="18215"/>
                    <a:pt x="5268" y="23517"/>
                    <a:pt x="11759" y="23517"/>
                  </a:cubicBezTo>
                  <a:cubicBezTo>
                    <a:pt x="18250" y="23517"/>
                    <a:pt x="23483" y="18215"/>
                    <a:pt x="23483" y="11758"/>
                  </a:cubicBezTo>
                  <a:cubicBezTo>
                    <a:pt x="23483" y="5302"/>
                    <a:pt x="18216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60436" y="4057007"/>
              <a:ext cx="23517" cy="23517"/>
            </a:xfrm>
            <a:custGeom>
              <a:avLst/>
              <a:gdLst/>
              <a:ahLst/>
              <a:cxnLst/>
              <a:rect l="l" t="t" r="r" b="b"/>
              <a:pathLst>
                <a:path w="23517" h="23517" extrusionOk="0">
                  <a:moveTo>
                    <a:pt x="11759" y="0"/>
                  </a:moveTo>
                  <a:cubicBezTo>
                    <a:pt x="5268" y="0"/>
                    <a:pt x="0" y="5268"/>
                    <a:pt x="0" y="11759"/>
                  </a:cubicBezTo>
                  <a:cubicBezTo>
                    <a:pt x="0" y="18249"/>
                    <a:pt x="5268" y="23517"/>
                    <a:pt x="11759" y="23517"/>
                  </a:cubicBezTo>
                  <a:cubicBezTo>
                    <a:pt x="18250" y="23517"/>
                    <a:pt x="23517" y="18249"/>
                    <a:pt x="23517" y="11759"/>
                  </a:cubicBezTo>
                  <a:cubicBezTo>
                    <a:pt x="23517" y="5268"/>
                    <a:pt x="18216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2388956" y="4229103"/>
              <a:ext cx="23516" cy="23483"/>
            </a:xfrm>
            <a:custGeom>
              <a:avLst/>
              <a:gdLst/>
              <a:ahLst/>
              <a:cxnLst/>
              <a:rect l="l" t="t" r="r" b="b"/>
              <a:pathLst>
                <a:path w="23516" h="23483" extrusionOk="0">
                  <a:moveTo>
                    <a:pt x="11759" y="0"/>
                  </a:moveTo>
                  <a:cubicBezTo>
                    <a:pt x="5268" y="0"/>
                    <a:pt x="0" y="5268"/>
                    <a:pt x="0" y="11724"/>
                  </a:cubicBezTo>
                  <a:cubicBezTo>
                    <a:pt x="0" y="18181"/>
                    <a:pt x="5302" y="23483"/>
                    <a:pt x="11759" y="23483"/>
                  </a:cubicBezTo>
                  <a:cubicBezTo>
                    <a:pt x="18215" y="23483"/>
                    <a:pt x="23517" y="18181"/>
                    <a:pt x="23517" y="11724"/>
                  </a:cubicBezTo>
                  <a:cubicBezTo>
                    <a:pt x="23517" y="5268"/>
                    <a:pt x="18215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935624" y="4058843"/>
              <a:ext cx="23483" cy="23517"/>
            </a:xfrm>
            <a:custGeom>
              <a:avLst/>
              <a:gdLst/>
              <a:ahLst/>
              <a:cxnLst/>
              <a:rect l="l" t="t" r="r" b="b"/>
              <a:pathLst>
                <a:path w="23483" h="23517" extrusionOk="0">
                  <a:moveTo>
                    <a:pt x="11758" y="0"/>
                  </a:moveTo>
                  <a:cubicBezTo>
                    <a:pt x="5268" y="0"/>
                    <a:pt x="0" y="5267"/>
                    <a:pt x="0" y="11758"/>
                  </a:cubicBezTo>
                  <a:cubicBezTo>
                    <a:pt x="0" y="18249"/>
                    <a:pt x="5268" y="23517"/>
                    <a:pt x="11758" y="23517"/>
                  </a:cubicBezTo>
                  <a:cubicBezTo>
                    <a:pt x="18249" y="23517"/>
                    <a:pt x="23483" y="18249"/>
                    <a:pt x="23483" y="11758"/>
                  </a:cubicBezTo>
                  <a:cubicBezTo>
                    <a:pt x="23483" y="5267"/>
                    <a:pt x="18216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198916" y="4227234"/>
              <a:ext cx="23482" cy="23517"/>
            </a:xfrm>
            <a:custGeom>
              <a:avLst/>
              <a:gdLst/>
              <a:ahLst/>
              <a:cxnLst/>
              <a:rect l="l" t="t" r="r" b="b"/>
              <a:pathLst>
                <a:path w="23482" h="23517" extrusionOk="0">
                  <a:moveTo>
                    <a:pt x="11725" y="0"/>
                  </a:moveTo>
                  <a:cubicBezTo>
                    <a:pt x="5268" y="0"/>
                    <a:pt x="0" y="5302"/>
                    <a:pt x="0" y="11759"/>
                  </a:cubicBezTo>
                  <a:cubicBezTo>
                    <a:pt x="0" y="18216"/>
                    <a:pt x="5302" y="23517"/>
                    <a:pt x="11725" y="23517"/>
                  </a:cubicBezTo>
                  <a:cubicBezTo>
                    <a:pt x="18147" y="23517"/>
                    <a:pt x="23483" y="18216"/>
                    <a:pt x="23483" y="11759"/>
                  </a:cubicBezTo>
                  <a:cubicBezTo>
                    <a:pt x="23483" y="5302"/>
                    <a:pt x="18215" y="0"/>
                    <a:pt x="117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1110778" y="4058843"/>
              <a:ext cx="23516" cy="23517"/>
            </a:xfrm>
            <a:custGeom>
              <a:avLst/>
              <a:gdLst/>
              <a:ahLst/>
              <a:cxnLst/>
              <a:rect l="l" t="t" r="r" b="b"/>
              <a:pathLst>
                <a:path w="23516" h="23517" extrusionOk="0">
                  <a:moveTo>
                    <a:pt x="11758" y="0"/>
                  </a:moveTo>
                  <a:cubicBezTo>
                    <a:pt x="5302" y="0"/>
                    <a:pt x="0" y="5267"/>
                    <a:pt x="0" y="11758"/>
                  </a:cubicBezTo>
                  <a:cubicBezTo>
                    <a:pt x="0" y="18249"/>
                    <a:pt x="5302" y="23517"/>
                    <a:pt x="11758" y="23517"/>
                  </a:cubicBezTo>
                  <a:cubicBezTo>
                    <a:pt x="18215" y="23517"/>
                    <a:pt x="23517" y="18249"/>
                    <a:pt x="23517" y="11758"/>
                  </a:cubicBezTo>
                  <a:cubicBezTo>
                    <a:pt x="23517" y="5267"/>
                    <a:pt x="18215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023728" y="4227234"/>
              <a:ext cx="23516" cy="23517"/>
            </a:xfrm>
            <a:custGeom>
              <a:avLst/>
              <a:gdLst/>
              <a:ahLst/>
              <a:cxnLst/>
              <a:rect l="l" t="t" r="r" b="b"/>
              <a:pathLst>
                <a:path w="23516" h="23517" extrusionOk="0">
                  <a:moveTo>
                    <a:pt x="11758" y="0"/>
                  </a:moveTo>
                  <a:cubicBezTo>
                    <a:pt x="5268" y="0"/>
                    <a:pt x="0" y="5302"/>
                    <a:pt x="0" y="11759"/>
                  </a:cubicBezTo>
                  <a:cubicBezTo>
                    <a:pt x="0" y="18216"/>
                    <a:pt x="5302" y="23517"/>
                    <a:pt x="11758" y="23517"/>
                  </a:cubicBezTo>
                  <a:cubicBezTo>
                    <a:pt x="18215" y="23517"/>
                    <a:pt x="23517" y="18216"/>
                    <a:pt x="23517" y="11759"/>
                  </a:cubicBezTo>
                  <a:cubicBezTo>
                    <a:pt x="23517" y="5302"/>
                    <a:pt x="18249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285932" y="4058843"/>
              <a:ext cx="23516" cy="23517"/>
            </a:xfrm>
            <a:custGeom>
              <a:avLst/>
              <a:gdLst/>
              <a:ahLst/>
              <a:cxnLst/>
              <a:rect l="l" t="t" r="r" b="b"/>
              <a:pathLst>
                <a:path w="23516" h="23517" extrusionOk="0">
                  <a:moveTo>
                    <a:pt x="11758" y="0"/>
                  </a:moveTo>
                  <a:cubicBezTo>
                    <a:pt x="5268" y="0"/>
                    <a:pt x="0" y="5267"/>
                    <a:pt x="0" y="11758"/>
                  </a:cubicBezTo>
                  <a:cubicBezTo>
                    <a:pt x="0" y="18249"/>
                    <a:pt x="5268" y="23517"/>
                    <a:pt x="11758" y="23517"/>
                  </a:cubicBezTo>
                  <a:cubicBezTo>
                    <a:pt x="18249" y="23517"/>
                    <a:pt x="23517" y="18249"/>
                    <a:pt x="23517" y="11758"/>
                  </a:cubicBezTo>
                  <a:cubicBezTo>
                    <a:pt x="23517" y="5267"/>
                    <a:pt x="18215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848540" y="4227234"/>
              <a:ext cx="23517" cy="23517"/>
            </a:xfrm>
            <a:custGeom>
              <a:avLst/>
              <a:gdLst/>
              <a:ahLst/>
              <a:cxnLst/>
              <a:rect l="l" t="t" r="r" b="b"/>
              <a:pathLst>
                <a:path w="23517" h="23517" extrusionOk="0">
                  <a:moveTo>
                    <a:pt x="11759" y="0"/>
                  </a:moveTo>
                  <a:cubicBezTo>
                    <a:pt x="5268" y="0"/>
                    <a:pt x="0" y="5302"/>
                    <a:pt x="0" y="11759"/>
                  </a:cubicBezTo>
                  <a:cubicBezTo>
                    <a:pt x="0" y="18216"/>
                    <a:pt x="5302" y="23517"/>
                    <a:pt x="11759" y="23517"/>
                  </a:cubicBezTo>
                  <a:cubicBezTo>
                    <a:pt x="18216" y="23517"/>
                    <a:pt x="23517" y="18216"/>
                    <a:pt x="23517" y="11759"/>
                  </a:cubicBezTo>
                  <a:cubicBezTo>
                    <a:pt x="23517" y="5302"/>
                    <a:pt x="18216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461155" y="4058843"/>
              <a:ext cx="23483" cy="23517"/>
            </a:xfrm>
            <a:custGeom>
              <a:avLst/>
              <a:gdLst/>
              <a:ahLst/>
              <a:cxnLst/>
              <a:rect l="l" t="t" r="r" b="b"/>
              <a:pathLst>
                <a:path w="23483" h="23517" extrusionOk="0">
                  <a:moveTo>
                    <a:pt x="11724" y="0"/>
                  </a:moveTo>
                  <a:cubicBezTo>
                    <a:pt x="5268" y="0"/>
                    <a:pt x="0" y="5267"/>
                    <a:pt x="0" y="11758"/>
                  </a:cubicBezTo>
                  <a:cubicBezTo>
                    <a:pt x="0" y="18249"/>
                    <a:pt x="5268" y="23517"/>
                    <a:pt x="11724" y="23517"/>
                  </a:cubicBezTo>
                  <a:cubicBezTo>
                    <a:pt x="18181" y="23517"/>
                    <a:pt x="23483" y="18249"/>
                    <a:pt x="23483" y="11758"/>
                  </a:cubicBezTo>
                  <a:cubicBezTo>
                    <a:pt x="23483" y="5267"/>
                    <a:pt x="18215" y="0"/>
                    <a:pt x="117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673420" y="4227234"/>
              <a:ext cx="23483" cy="23517"/>
            </a:xfrm>
            <a:custGeom>
              <a:avLst/>
              <a:gdLst/>
              <a:ahLst/>
              <a:cxnLst/>
              <a:rect l="l" t="t" r="r" b="b"/>
              <a:pathLst>
                <a:path w="23483" h="23517" extrusionOk="0">
                  <a:moveTo>
                    <a:pt x="11725" y="0"/>
                  </a:moveTo>
                  <a:cubicBezTo>
                    <a:pt x="5268" y="0"/>
                    <a:pt x="0" y="5302"/>
                    <a:pt x="0" y="11759"/>
                  </a:cubicBezTo>
                  <a:cubicBezTo>
                    <a:pt x="0" y="18216"/>
                    <a:pt x="5268" y="23517"/>
                    <a:pt x="11725" y="23517"/>
                  </a:cubicBezTo>
                  <a:cubicBezTo>
                    <a:pt x="18182" y="23517"/>
                    <a:pt x="23483" y="18216"/>
                    <a:pt x="23483" y="11759"/>
                  </a:cubicBezTo>
                  <a:cubicBezTo>
                    <a:pt x="23483" y="5302"/>
                    <a:pt x="18215" y="0"/>
                    <a:pt x="117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636309" y="4058843"/>
              <a:ext cx="23517" cy="23517"/>
            </a:xfrm>
            <a:custGeom>
              <a:avLst/>
              <a:gdLst/>
              <a:ahLst/>
              <a:cxnLst/>
              <a:rect l="l" t="t" r="r" b="b"/>
              <a:pathLst>
                <a:path w="23517" h="23517" extrusionOk="0">
                  <a:moveTo>
                    <a:pt x="11759" y="0"/>
                  </a:moveTo>
                  <a:cubicBezTo>
                    <a:pt x="5268" y="0"/>
                    <a:pt x="0" y="5267"/>
                    <a:pt x="0" y="11758"/>
                  </a:cubicBezTo>
                  <a:cubicBezTo>
                    <a:pt x="0" y="18249"/>
                    <a:pt x="5302" y="23517"/>
                    <a:pt x="11759" y="23517"/>
                  </a:cubicBezTo>
                  <a:cubicBezTo>
                    <a:pt x="18216" y="23517"/>
                    <a:pt x="23517" y="18249"/>
                    <a:pt x="23517" y="11758"/>
                  </a:cubicBezTo>
                  <a:cubicBezTo>
                    <a:pt x="23517" y="5267"/>
                    <a:pt x="18216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498197" y="4227234"/>
              <a:ext cx="23516" cy="23517"/>
            </a:xfrm>
            <a:custGeom>
              <a:avLst/>
              <a:gdLst/>
              <a:ahLst/>
              <a:cxnLst/>
              <a:rect l="l" t="t" r="r" b="b"/>
              <a:pathLst>
                <a:path w="23516" h="23517" extrusionOk="0">
                  <a:moveTo>
                    <a:pt x="11758" y="0"/>
                  </a:moveTo>
                  <a:cubicBezTo>
                    <a:pt x="5268" y="0"/>
                    <a:pt x="0" y="5302"/>
                    <a:pt x="0" y="11759"/>
                  </a:cubicBezTo>
                  <a:cubicBezTo>
                    <a:pt x="0" y="18216"/>
                    <a:pt x="5268" y="23517"/>
                    <a:pt x="11758" y="23517"/>
                  </a:cubicBezTo>
                  <a:cubicBezTo>
                    <a:pt x="18249" y="23517"/>
                    <a:pt x="23517" y="18216"/>
                    <a:pt x="23517" y="11759"/>
                  </a:cubicBezTo>
                  <a:cubicBezTo>
                    <a:pt x="23517" y="5302"/>
                    <a:pt x="18215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811463" y="4058843"/>
              <a:ext cx="23516" cy="23517"/>
            </a:xfrm>
            <a:custGeom>
              <a:avLst/>
              <a:gdLst/>
              <a:ahLst/>
              <a:cxnLst/>
              <a:rect l="l" t="t" r="r" b="b"/>
              <a:pathLst>
                <a:path w="23516" h="23517" extrusionOk="0">
                  <a:moveTo>
                    <a:pt x="11759" y="0"/>
                  </a:moveTo>
                  <a:cubicBezTo>
                    <a:pt x="5268" y="0"/>
                    <a:pt x="0" y="5267"/>
                    <a:pt x="0" y="11758"/>
                  </a:cubicBezTo>
                  <a:cubicBezTo>
                    <a:pt x="0" y="18249"/>
                    <a:pt x="5302" y="23517"/>
                    <a:pt x="11759" y="23517"/>
                  </a:cubicBezTo>
                  <a:cubicBezTo>
                    <a:pt x="18215" y="23517"/>
                    <a:pt x="23517" y="18249"/>
                    <a:pt x="23517" y="11758"/>
                  </a:cubicBezTo>
                  <a:cubicBezTo>
                    <a:pt x="23517" y="5267"/>
                    <a:pt x="18249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323043" y="4227234"/>
              <a:ext cx="23517" cy="23517"/>
            </a:xfrm>
            <a:custGeom>
              <a:avLst/>
              <a:gdLst/>
              <a:ahLst/>
              <a:cxnLst/>
              <a:rect l="l" t="t" r="r" b="b"/>
              <a:pathLst>
                <a:path w="23517" h="23517" extrusionOk="0">
                  <a:moveTo>
                    <a:pt x="11758" y="0"/>
                  </a:moveTo>
                  <a:cubicBezTo>
                    <a:pt x="5302" y="0"/>
                    <a:pt x="0" y="5302"/>
                    <a:pt x="0" y="11759"/>
                  </a:cubicBezTo>
                  <a:cubicBezTo>
                    <a:pt x="0" y="18216"/>
                    <a:pt x="5302" y="23517"/>
                    <a:pt x="11758" y="23517"/>
                  </a:cubicBezTo>
                  <a:cubicBezTo>
                    <a:pt x="18216" y="23517"/>
                    <a:pt x="23517" y="18216"/>
                    <a:pt x="23517" y="11759"/>
                  </a:cubicBezTo>
                  <a:cubicBezTo>
                    <a:pt x="23517" y="5302"/>
                    <a:pt x="18216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1986685" y="4058843"/>
              <a:ext cx="23483" cy="23517"/>
            </a:xfrm>
            <a:custGeom>
              <a:avLst/>
              <a:gdLst/>
              <a:ahLst/>
              <a:cxnLst/>
              <a:rect l="l" t="t" r="r" b="b"/>
              <a:pathLst>
                <a:path w="23483" h="23517" extrusionOk="0">
                  <a:moveTo>
                    <a:pt x="11725" y="0"/>
                  </a:moveTo>
                  <a:cubicBezTo>
                    <a:pt x="5268" y="0"/>
                    <a:pt x="0" y="5267"/>
                    <a:pt x="0" y="11758"/>
                  </a:cubicBezTo>
                  <a:cubicBezTo>
                    <a:pt x="0" y="18249"/>
                    <a:pt x="5268" y="23517"/>
                    <a:pt x="11725" y="23517"/>
                  </a:cubicBezTo>
                  <a:cubicBezTo>
                    <a:pt x="18181" y="23517"/>
                    <a:pt x="23483" y="18249"/>
                    <a:pt x="23483" y="11758"/>
                  </a:cubicBezTo>
                  <a:cubicBezTo>
                    <a:pt x="23483" y="5267"/>
                    <a:pt x="18215" y="0"/>
                    <a:pt x="117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1147855" y="4227234"/>
              <a:ext cx="23516" cy="23517"/>
            </a:xfrm>
            <a:custGeom>
              <a:avLst/>
              <a:gdLst/>
              <a:ahLst/>
              <a:cxnLst/>
              <a:rect l="l" t="t" r="r" b="b"/>
              <a:pathLst>
                <a:path w="23516" h="23517" extrusionOk="0">
                  <a:moveTo>
                    <a:pt x="11758" y="0"/>
                  </a:moveTo>
                  <a:cubicBezTo>
                    <a:pt x="5268" y="0"/>
                    <a:pt x="0" y="5302"/>
                    <a:pt x="0" y="11759"/>
                  </a:cubicBezTo>
                  <a:cubicBezTo>
                    <a:pt x="0" y="18216"/>
                    <a:pt x="5268" y="23517"/>
                    <a:pt x="11758" y="23517"/>
                  </a:cubicBezTo>
                  <a:cubicBezTo>
                    <a:pt x="18249" y="23517"/>
                    <a:pt x="23517" y="18216"/>
                    <a:pt x="23517" y="11759"/>
                  </a:cubicBezTo>
                  <a:cubicBezTo>
                    <a:pt x="23517" y="5302"/>
                    <a:pt x="18249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161840" y="4058843"/>
              <a:ext cx="23517" cy="23517"/>
            </a:xfrm>
            <a:custGeom>
              <a:avLst/>
              <a:gdLst/>
              <a:ahLst/>
              <a:cxnLst/>
              <a:rect l="l" t="t" r="r" b="b"/>
              <a:pathLst>
                <a:path w="23517" h="23517" extrusionOk="0">
                  <a:moveTo>
                    <a:pt x="11759" y="0"/>
                  </a:moveTo>
                  <a:cubicBezTo>
                    <a:pt x="5268" y="0"/>
                    <a:pt x="0" y="5267"/>
                    <a:pt x="0" y="11758"/>
                  </a:cubicBezTo>
                  <a:cubicBezTo>
                    <a:pt x="0" y="18249"/>
                    <a:pt x="5302" y="23517"/>
                    <a:pt x="11759" y="23517"/>
                  </a:cubicBezTo>
                  <a:cubicBezTo>
                    <a:pt x="18216" y="23517"/>
                    <a:pt x="23517" y="18249"/>
                    <a:pt x="23517" y="11758"/>
                  </a:cubicBezTo>
                  <a:cubicBezTo>
                    <a:pt x="23517" y="5267"/>
                    <a:pt x="18216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972701" y="4227234"/>
              <a:ext cx="23517" cy="23517"/>
            </a:xfrm>
            <a:custGeom>
              <a:avLst/>
              <a:gdLst/>
              <a:ahLst/>
              <a:cxnLst/>
              <a:rect l="l" t="t" r="r" b="b"/>
              <a:pathLst>
                <a:path w="23517" h="23517" extrusionOk="0">
                  <a:moveTo>
                    <a:pt x="11758" y="0"/>
                  </a:moveTo>
                  <a:cubicBezTo>
                    <a:pt x="5268" y="0"/>
                    <a:pt x="0" y="5302"/>
                    <a:pt x="0" y="11759"/>
                  </a:cubicBezTo>
                  <a:cubicBezTo>
                    <a:pt x="0" y="18216"/>
                    <a:pt x="5268" y="23517"/>
                    <a:pt x="11758" y="23517"/>
                  </a:cubicBezTo>
                  <a:cubicBezTo>
                    <a:pt x="18249" y="23517"/>
                    <a:pt x="23517" y="18216"/>
                    <a:pt x="23517" y="11759"/>
                  </a:cubicBezTo>
                  <a:cubicBezTo>
                    <a:pt x="23517" y="5302"/>
                    <a:pt x="18215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36994" y="4058843"/>
              <a:ext cx="23482" cy="23517"/>
            </a:xfrm>
            <a:custGeom>
              <a:avLst/>
              <a:gdLst/>
              <a:ahLst/>
              <a:cxnLst/>
              <a:rect l="l" t="t" r="r" b="b"/>
              <a:pathLst>
                <a:path w="23482" h="23517" extrusionOk="0">
                  <a:moveTo>
                    <a:pt x="11758" y="0"/>
                  </a:moveTo>
                  <a:cubicBezTo>
                    <a:pt x="5268" y="0"/>
                    <a:pt x="0" y="5267"/>
                    <a:pt x="0" y="11758"/>
                  </a:cubicBezTo>
                  <a:cubicBezTo>
                    <a:pt x="0" y="18249"/>
                    <a:pt x="5268" y="23517"/>
                    <a:pt x="11758" y="23517"/>
                  </a:cubicBezTo>
                  <a:cubicBezTo>
                    <a:pt x="18249" y="23517"/>
                    <a:pt x="23483" y="18249"/>
                    <a:pt x="23483" y="11758"/>
                  </a:cubicBezTo>
                  <a:cubicBezTo>
                    <a:pt x="23483" y="5267"/>
                    <a:pt x="18215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797512" y="4227234"/>
              <a:ext cx="23517" cy="23517"/>
            </a:xfrm>
            <a:custGeom>
              <a:avLst/>
              <a:gdLst/>
              <a:ahLst/>
              <a:cxnLst/>
              <a:rect l="l" t="t" r="r" b="b"/>
              <a:pathLst>
                <a:path w="23517" h="23517" extrusionOk="0">
                  <a:moveTo>
                    <a:pt x="11759" y="0"/>
                  </a:moveTo>
                  <a:cubicBezTo>
                    <a:pt x="5302" y="0"/>
                    <a:pt x="0" y="5302"/>
                    <a:pt x="0" y="11759"/>
                  </a:cubicBezTo>
                  <a:cubicBezTo>
                    <a:pt x="0" y="18216"/>
                    <a:pt x="5302" y="23517"/>
                    <a:pt x="11759" y="23517"/>
                  </a:cubicBezTo>
                  <a:cubicBezTo>
                    <a:pt x="18216" y="23517"/>
                    <a:pt x="23517" y="18216"/>
                    <a:pt x="23517" y="11759"/>
                  </a:cubicBezTo>
                  <a:cubicBezTo>
                    <a:pt x="23517" y="5302"/>
                    <a:pt x="18250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803562" y="4058843"/>
              <a:ext cx="23517" cy="23517"/>
            </a:xfrm>
            <a:custGeom>
              <a:avLst/>
              <a:gdLst/>
              <a:ahLst/>
              <a:cxnLst/>
              <a:rect l="l" t="t" r="r" b="b"/>
              <a:pathLst>
                <a:path w="23517" h="23517" extrusionOk="0">
                  <a:moveTo>
                    <a:pt x="11759" y="0"/>
                  </a:moveTo>
                  <a:cubicBezTo>
                    <a:pt x="5268" y="0"/>
                    <a:pt x="0" y="5267"/>
                    <a:pt x="0" y="11758"/>
                  </a:cubicBezTo>
                  <a:cubicBezTo>
                    <a:pt x="0" y="18249"/>
                    <a:pt x="5302" y="23517"/>
                    <a:pt x="11759" y="23517"/>
                  </a:cubicBezTo>
                  <a:cubicBezTo>
                    <a:pt x="18216" y="23517"/>
                    <a:pt x="23517" y="18249"/>
                    <a:pt x="23517" y="11758"/>
                  </a:cubicBezTo>
                  <a:cubicBezTo>
                    <a:pt x="23517" y="5267"/>
                    <a:pt x="18216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2330945" y="4227234"/>
              <a:ext cx="23517" cy="23517"/>
            </a:xfrm>
            <a:custGeom>
              <a:avLst/>
              <a:gdLst/>
              <a:ahLst/>
              <a:cxnLst/>
              <a:rect l="l" t="t" r="r" b="b"/>
              <a:pathLst>
                <a:path w="23517" h="23517" extrusionOk="0">
                  <a:moveTo>
                    <a:pt x="11759" y="0"/>
                  </a:moveTo>
                  <a:cubicBezTo>
                    <a:pt x="5268" y="0"/>
                    <a:pt x="0" y="5302"/>
                    <a:pt x="0" y="11759"/>
                  </a:cubicBezTo>
                  <a:cubicBezTo>
                    <a:pt x="0" y="18216"/>
                    <a:pt x="5302" y="23517"/>
                    <a:pt x="11759" y="23517"/>
                  </a:cubicBezTo>
                  <a:cubicBezTo>
                    <a:pt x="18216" y="23517"/>
                    <a:pt x="23517" y="18216"/>
                    <a:pt x="23517" y="11759"/>
                  </a:cubicBezTo>
                  <a:cubicBezTo>
                    <a:pt x="23517" y="5302"/>
                    <a:pt x="18216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978716" y="4058843"/>
              <a:ext cx="23517" cy="23517"/>
            </a:xfrm>
            <a:custGeom>
              <a:avLst/>
              <a:gdLst/>
              <a:ahLst/>
              <a:cxnLst/>
              <a:rect l="l" t="t" r="r" b="b"/>
              <a:pathLst>
                <a:path w="23517" h="23517" extrusionOk="0">
                  <a:moveTo>
                    <a:pt x="11759" y="0"/>
                  </a:moveTo>
                  <a:cubicBezTo>
                    <a:pt x="5268" y="0"/>
                    <a:pt x="0" y="5267"/>
                    <a:pt x="0" y="11758"/>
                  </a:cubicBezTo>
                  <a:cubicBezTo>
                    <a:pt x="0" y="18249"/>
                    <a:pt x="5268" y="23517"/>
                    <a:pt x="11759" y="23517"/>
                  </a:cubicBezTo>
                  <a:cubicBezTo>
                    <a:pt x="18250" y="23517"/>
                    <a:pt x="23517" y="18249"/>
                    <a:pt x="23517" y="11758"/>
                  </a:cubicBezTo>
                  <a:cubicBezTo>
                    <a:pt x="23517" y="5267"/>
                    <a:pt x="18250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2155791" y="4227234"/>
              <a:ext cx="23516" cy="23517"/>
            </a:xfrm>
            <a:custGeom>
              <a:avLst/>
              <a:gdLst/>
              <a:ahLst/>
              <a:cxnLst/>
              <a:rect l="l" t="t" r="r" b="b"/>
              <a:pathLst>
                <a:path w="23516" h="23517" extrusionOk="0">
                  <a:moveTo>
                    <a:pt x="11759" y="0"/>
                  </a:moveTo>
                  <a:cubicBezTo>
                    <a:pt x="5302" y="0"/>
                    <a:pt x="0" y="5302"/>
                    <a:pt x="0" y="11759"/>
                  </a:cubicBezTo>
                  <a:cubicBezTo>
                    <a:pt x="0" y="18216"/>
                    <a:pt x="5302" y="23517"/>
                    <a:pt x="11759" y="23517"/>
                  </a:cubicBezTo>
                  <a:cubicBezTo>
                    <a:pt x="18215" y="23517"/>
                    <a:pt x="23517" y="18216"/>
                    <a:pt x="23517" y="11759"/>
                  </a:cubicBezTo>
                  <a:cubicBezTo>
                    <a:pt x="23517" y="5302"/>
                    <a:pt x="18215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1153870" y="4058843"/>
              <a:ext cx="23517" cy="23517"/>
            </a:xfrm>
            <a:custGeom>
              <a:avLst/>
              <a:gdLst/>
              <a:ahLst/>
              <a:cxnLst/>
              <a:rect l="l" t="t" r="r" b="b"/>
              <a:pathLst>
                <a:path w="23517" h="23517" extrusionOk="0">
                  <a:moveTo>
                    <a:pt x="11758" y="0"/>
                  </a:moveTo>
                  <a:cubicBezTo>
                    <a:pt x="5302" y="0"/>
                    <a:pt x="0" y="5267"/>
                    <a:pt x="0" y="11758"/>
                  </a:cubicBezTo>
                  <a:cubicBezTo>
                    <a:pt x="0" y="18249"/>
                    <a:pt x="5302" y="23517"/>
                    <a:pt x="11758" y="23517"/>
                  </a:cubicBezTo>
                  <a:cubicBezTo>
                    <a:pt x="18216" y="23517"/>
                    <a:pt x="23517" y="18249"/>
                    <a:pt x="23517" y="11758"/>
                  </a:cubicBezTo>
                  <a:cubicBezTo>
                    <a:pt x="23517" y="5267"/>
                    <a:pt x="18249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1980602" y="4227234"/>
              <a:ext cx="23516" cy="23517"/>
            </a:xfrm>
            <a:custGeom>
              <a:avLst/>
              <a:gdLst/>
              <a:ahLst/>
              <a:cxnLst/>
              <a:rect l="l" t="t" r="r" b="b"/>
              <a:pathLst>
                <a:path w="23516" h="23517" extrusionOk="0">
                  <a:moveTo>
                    <a:pt x="11758" y="0"/>
                  </a:moveTo>
                  <a:cubicBezTo>
                    <a:pt x="5268" y="0"/>
                    <a:pt x="0" y="5302"/>
                    <a:pt x="0" y="11759"/>
                  </a:cubicBezTo>
                  <a:cubicBezTo>
                    <a:pt x="0" y="18216"/>
                    <a:pt x="5268" y="23517"/>
                    <a:pt x="11758" y="23517"/>
                  </a:cubicBezTo>
                  <a:cubicBezTo>
                    <a:pt x="18249" y="23517"/>
                    <a:pt x="23517" y="18216"/>
                    <a:pt x="23517" y="11759"/>
                  </a:cubicBezTo>
                  <a:cubicBezTo>
                    <a:pt x="23517" y="5302"/>
                    <a:pt x="18249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329058" y="4058843"/>
              <a:ext cx="23517" cy="23517"/>
            </a:xfrm>
            <a:custGeom>
              <a:avLst/>
              <a:gdLst/>
              <a:ahLst/>
              <a:cxnLst/>
              <a:rect l="l" t="t" r="r" b="b"/>
              <a:pathLst>
                <a:path w="23517" h="23517" extrusionOk="0">
                  <a:moveTo>
                    <a:pt x="11759" y="0"/>
                  </a:moveTo>
                  <a:cubicBezTo>
                    <a:pt x="5302" y="0"/>
                    <a:pt x="0" y="5267"/>
                    <a:pt x="0" y="11758"/>
                  </a:cubicBezTo>
                  <a:cubicBezTo>
                    <a:pt x="0" y="18249"/>
                    <a:pt x="5302" y="23517"/>
                    <a:pt x="11759" y="23517"/>
                  </a:cubicBezTo>
                  <a:cubicBezTo>
                    <a:pt x="18216" y="23517"/>
                    <a:pt x="23517" y="18249"/>
                    <a:pt x="23517" y="11758"/>
                  </a:cubicBezTo>
                  <a:cubicBezTo>
                    <a:pt x="23517" y="5267"/>
                    <a:pt x="18216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1805448" y="4227234"/>
              <a:ext cx="23483" cy="23517"/>
            </a:xfrm>
            <a:custGeom>
              <a:avLst/>
              <a:gdLst/>
              <a:ahLst/>
              <a:cxnLst/>
              <a:rect l="l" t="t" r="r" b="b"/>
              <a:pathLst>
                <a:path w="23483" h="23517" extrusionOk="0">
                  <a:moveTo>
                    <a:pt x="11759" y="0"/>
                  </a:moveTo>
                  <a:cubicBezTo>
                    <a:pt x="5268" y="0"/>
                    <a:pt x="0" y="5302"/>
                    <a:pt x="0" y="11759"/>
                  </a:cubicBezTo>
                  <a:cubicBezTo>
                    <a:pt x="0" y="18216"/>
                    <a:pt x="5268" y="23517"/>
                    <a:pt x="11759" y="23517"/>
                  </a:cubicBezTo>
                  <a:cubicBezTo>
                    <a:pt x="18249" y="23517"/>
                    <a:pt x="23483" y="18216"/>
                    <a:pt x="23483" y="11759"/>
                  </a:cubicBezTo>
                  <a:cubicBezTo>
                    <a:pt x="23483" y="5302"/>
                    <a:pt x="18182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1504247" y="4058843"/>
              <a:ext cx="23483" cy="23517"/>
            </a:xfrm>
            <a:custGeom>
              <a:avLst/>
              <a:gdLst/>
              <a:ahLst/>
              <a:cxnLst/>
              <a:rect l="l" t="t" r="r" b="b"/>
              <a:pathLst>
                <a:path w="23483" h="23517" extrusionOk="0">
                  <a:moveTo>
                    <a:pt x="11758" y="0"/>
                  </a:moveTo>
                  <a:cubicBezTo>
                    <a:pt x="5268" y="0"/>
                    <a:pt x="0" y="5267"/>
                    <a:pt x="0" y="11758"/>
                  </a:cubicBezTo>
                  <a:cubicBezTo>
                    <a:pt x="0" y="18249"/>
                    <a:pt x="5268" y="23517"/>
                    <a:pt x="11758" y="23517"/>
                  </a:cubicBezTo>
                  <a:cubicBezTo>
                    <a:pt x="18249" y="23517"/>
                    <a:pt x="23483" y="18249"/>
                    <a:pt x="23483" y="11758"/>
                  </a:cubicBezTo>
                  <a:cubicBezTo>
                    <a:pt x="23483" y="5267"/>
                    <a:pt x="18215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630260" y="4227234"/>
              <a:ext cx="23517" cy="23517"/>
            </a:xfrm>
            <a:custGeom>
              <a:avLst/>
              <a:gdLst/>
              <a:ahLst/>
              <a:cxnLst/>
              <a:rect l="l" t="t" r="r" b="b"/>
              <a:pathLst>
                <a:path w="23517" h="23517" extrusionOk="0">
                  <a:moveTo>
                    <a:pt x="11759" y="0"/>
                  </a:moveTo>
                  <a:cubicBezTo>
                    <a:pt x="5302" y="0"/>
                    <a:pt x="0" y="5302"/>
                    <a:pt x="0" y="11759"/>
                  </a:cubicBezTo>
                  <a:cubicBezTo>
                    <a:pt x="0" y="18216"/>
                    <a:pt x="5302" y="23517"/>
                    <a:pt x="11759" y="23517"/>
                  </a:cubicBezTo>
                  <a:cubicBezTo>
                    <a:pt x="18216" y="23517"/>
                    <a:pt x="23517" y="18216"/>
                    <a:pt x="23517" y="11759"/>
                  </a:cubicBezTo>
                  <a:cubicBezTo>
                    <a:pt x="23517" y="5302"/>
                    <a:pt x="18249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679401" y="4058843"/>
              <a:ext cx="23516" cy="23517"/>
            </a:xfrm>
            <a:custGeom>
              <a:avLst/>
              <a:gdLst/>
              <a:ahLst/>
              <a:cxnLst/>
              <a:rect l="l" t="t" r="r" b="b"/>
              <a:pathLst>
                <a:path w="23516" h="23517" extrusionOk="0">
                  <a:moveTo>
                    <a:pt x="11758" y="0"/>
                  </a:moveTo>
                  <a:cubicBezTo>
                    <a:pt x="5268" y="0"/>
                    <a:pt x="0" y="5267"/>
                    <a:pt x="0" y="11758"/>
                  </a:cubicBezTo>
                  <a:cubicBezTo>
                    <a:pt x="0" y="18249"/>
                    <a:pt x="5302" y="23517"/>
                    <a:pt x="11758" y="23517"/>
                  </a:cubicBezTo>
                  <a:cubicBezTo>
                    <a:pt x="18215" y="23517"/>
                    <a:pt x="23517" y="18249"/>
                    <a:pt x="23517" y="11758"/>
                  </a:cubicBezTo>
                  <a:cubicBezTo>
                    <a:pt x="23517" y="5267"/>
                    <a:pt x="18249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455106" y="4227234"/>
              <a:ext cx="23516" cy="23517"/>
            </a:xfrm>
            <a:custGeom>
              <a:avLst/>
              <a:gdLst/>
              <a:ahLst/>
              <a:cxnLst/>
              <a:rect l="l" t="t" r="r" b="b"/>
              <a:pathLst>
                <a:path w="23516" h="23517" extrusionOk="0">
                  <a:moveTo>
                    <a:pt x="11758" y="0"/>
                  </a:moveTo>
                  <a:cubicBezTo>
                    <a:pt x="5268" y="0"/>
                    <a:pt x="0" y="5302"/>
                    <a:pt x="0" y="11759"/>
                  </a:cubicBezTo>
                  <a:cubicBezTo>
                    <a:pt x="0" y="18216"/>
                    <a:pt x="5302" y="23517"/>
                    <a:pt x="11758" y="23517"/>
                  </a:cubicBezTo>
                  <a:cubicBezTo>
                    <a:pt x="18215" y="23517"/>
                    <a:pt x="23517" y="18216"/>
                    <a:pt x="23517" y="11759"/>
                  </a:cubicBezTo>
                  <a:cubicBezTo>
                    <a:pt x="23517" y="5302"/>
                    <a:pt x="18249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854589" y="4058843"/>
              <a:ext cx="23516" cy="23517"/>
            </a:xfrm>
            <a:custGeom>
              <a:avLst/>
              <a:gdLst/>
              <a:ahLst/>
              <a:cxnLst/>
              <a:rect l="l" t="t" r="r" b="b"/>
              <a:pathLst>
                <a:path w="23516" h="23517" extrusionOk="0">
                  <a:moveTo>
                    <a:pt x="11759" y="0"/>
                  </a:moveTo>
                  <a:cubicBezTo>
                    <a:pt x="5302" y="0"/>
                    <a:pt x="0" y="5267"/>
                    <a:pt x="0" y="11758"/>
                  </a:cubicBezTo>
                  <a:cubicBezTo>
                    <a:pt x="0" y="18249"/>
                    <a:pt x="5302" y="23517"/>
                    <a:pt x="11759" y="23517"/>
                  </a:cubicBezTo>
                  <a:cubicBezTo>
                    <a:pt x="18215" y="23517"/>
                    <a:pt x="23517" y="18249"/>
                    <a:pt x="23517" y="11758"/>
                  </a:cubicBezTo>
                  <a:cubicBezTo>
                    <a:pt x="23517" y="5267"/>
                    <a:pt x="18215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279917" y="4227234"/>
              <a:ext cx="23517" cy="23517"/>
            </a:xfrm>
            <a:custGeom>
              <a:avLst/>
              <a:gdLst/>
              <a:ahLst/>
              <a:cxnLst/>
              <a:rect l="l" t="t" r="r" b="b"/>
              <a:pathLst>
                <a:path w="23517" h="23517" extrusionOk="0">
                  <a:moveTo>
                    <a:pt x="11758" y="0"/>
                  </a:moveTo>
                  <a:cubicBezTo>
                    <a:pt x="5268" y="0"/>
                    <a:pt x="0" y="5302"/>
                    <a:pt x="0" y="11759"/>
                  </a:cubicBezTo>
                  <a:cubicBezTo>
                    <a:pt x="0" y="18216"/>
                    <a:pt x="5302" y="23517"/>
                    <a:pt x="11758" y="23517"/>
                  </a:cubicBezTo>
                  <a:cubicBezTo>
                    <a:pt x="18216" y="23517"/>
                    <a:pt x="23517" y="18216"/>
                    <a:pt x="23517" y="11759"/>
                  </a:cubicBezTo>
                  <a:cubicBezTo>
                    <a:pt x="23517" y="5302"/>
                    <a:pt x="18216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2029777" y="4058843"/>
              <a:ext cx="23483" cy="23517"/>
            </a:xfrm>
            <a:custGeom>
              <a:avLst/>
              <a:gdLst/>
              <a:ahLst/>
              <a:cxnLst/>
              <a:rect l="l" t="t" r="r" b="b"/>
              <a:pathLst>
                <a:path w="23483" h="23517" extrusionOk="0">
                  <a:moveTo>
                    <a:pt x="11725" y="0"/>
                  </a:moveTo>
                  <a:cubicBezTo>
                    <a:pt x="5268" y="0"/>
                    <a:pt x="0" y="5267"/>
                    <a:pt x="0" y="11758"/>
                  </a:cubicBezTo>
                  <a:cubicBezTo>
                    <a:pt x="0" y="18249"/>
                    <a:pt x="5268" y="23517"/>
                    <a:pt x="11725" y="23517"/>
                  </a:cubicBezTo>
                  <a:cubicBezTo>
                    <a:pt x="18182" y="23517"/>
                    <a:pt x="23483" y="18249"/>
                    <a:pt x="23483" y="11758"/>
                  </a:cubicBezTo>
                  <a:cubicBezTo>
                    <a:pt x="23483" y="5267"/>
                    <a:pt x="18215" y="0"/>
                    <a:pt x="117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104729" y="4227234"/>
              <a:ext cx="23516" cy="23517"/>
            </a:xfrm>
            <a:custGeom>
              <a:avLst/>
              <a:gdLst/>
              <a:ahLst/>
              <a:cxnLst/>
              <a:rect l="l" t="t" r="r" b="b"/>
              <a:pathLst>
                <a:path w="23516" h="23517" extrusionOk="0">
                  <a:moveTo>
                    <a:pt x="11758" y="0"/>
                  </a:moveTo>
                  <a:cubicBezTo>
                    <a:pt x="5302" y="0"/>
                    <a:pt x="0" y="5302"/>
                    <a:pt x="0" y="11759"/>
                  </a:cubicBezTo>
                  <a:cubicBezTo>
                    <a:pt x="0" y="18216"/>
                    <a:pt x="5302" y="23517"/>
                    <a:pt x="11758" y="23517"/>
                  </a:cubicBezTo>
                  <a:cubicBezTo>
                    <a:pt x="18215" y="23517"/>
                    <a:pt x="23517" y="18216"/>
                    <a:pt x="23517" y="11759"/>
                  </a:cubicBezTo>
                  <a:cubicBezTo>
                    <a:pt x="23517" y="5302"/>
                    <a:pt x="18249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2204932" y="4058843"/>
              <a:ext cx="23516" cy="23517"/>
            </a:xfrm>
            <a:custGeom>
              <a:avLst/>
              <a:gdLst/>
              <a:ahLst/>
              <a:cxnLst/>
              <a:rect l="l" t="t" r="r" b="b"/>
              <a:pathLst>
                <a:path w="23516" h="23517" extrusionOk="0">
                  <a:moveTo>
                    <a:pt x="11758" y="0"/>
                  </a:moveTo>
                  <a:cubicBezTo>
                    <a:pt x="5268" y="0"/>
                    <a:pt x="0" y="5267"/>
                    <a:pt x="0" y="11758"/>
                  </a:cubicBezTo>
                  <a:cubicBezTo>
                    <a:pt x="0" y="18249"/>
                    <a:pt x="5302" y="23517"/>
                    <a:pt x="11758" y="23517"/>
                  </a:cubicBezTo>
                  <a:cubicBezTo>
                    <a:pt x="18215" y="23517"/>
                    <a:pt x="23517" y="18249"/>
                    <a:pt x="23517" y="11758"/>
                  </a:cubicBezTo>
                  <a:cubicBezTo>
                    <a:pt x="23517" y="5267"/>
                    <a:pt x="18249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929575" y="4227234"/>
              <a:ext cx="23483" cy="23517"/>
            </a:xfrm>
            <a:custGeom>
              <a:avLst/>
              <a:gdLst/>
              <a:ahLst/>
              <a:cxnLst/>
              <a:rect l="l" t="t" r="r" b="b"/>
              <a:pathLst>
                <a:path w="23483" h="23517" extrusionOk="0">
                  <a:moveTo>
                    <a:pt x="11758" y="0"/>
                  </a:moveTo>
                  <a:cubicBezTo>
                    <a:pt x="5268" y="0"/>
                    <a:pt x="0" y="5302"/>
                    <a:pt x="0" y="11759"/>
                  </a:cubicBezTo>
                  <a:cubicBezTo>
                    <a:pt x="0" y="18216"/>
                    <a:pt x="5302" y="23517"/>
                    <a:pt x="11758" y="23517"/>
                  </a:cubicBezTo>
                  <a:cubicBezTo>
                    <a:pt x="18216" y="23517"/>
                    <a:pt x="23483" y="18216"/>
                    <a:pt x="23483" y="11759"/>
                  </a:cubicBezTo>
                  <a:cubicBezTo>
                    <a:pt x="23483" y="5302"/>
                    <a:pt x="18216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380086" y="4058843"/>
              <a:ext cx="23516" cy="23517"/>
            </a:xfrm>
            <a:custGeom>
              <a:avLst/>
              <a:gdLst/>
              <a:ahLst/>
              <a:cxnLst/>
              <a:rect l="l" t="t" r="r" b="b"/>
              <a:pathLst>
                <a:path w="23516" h="23517" extrusionOk="0">
                  <a:moveTo>
                    <a:pt x="23517" y="11758"/>
                  </a:moveTo>
                  <a:cubicBezTo>
                    <a:pt x="23517" y="5301"/>
                    <a:pt x="18249" y="0"/>
                    <a:pt x="11759" y="0"/>
                  </a:cubicBezTo>
                  <a:cubicBezTo>
                    <a:pt x="5268" y="0"/>
                    <a:pt x="0" y="5267"/>
                    <a:pt x="0" y="11758"/>
                  </a:cubicBezTo>
                  <a:cubicBezTo>
                    <a:pt x="0" y="18249"/>
                    <a:pt x="5268" y="23517"/>
                    <a:pt x="11759" y="23517"/>
                  </a:cubicBezTo>
                  <a:cubicBezTo>
                    <a:pt x="18249" y="23517"/>
                    <a:pt x="23517" y="18249"/>
                    <a:pt x="23517" y="1175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752381" y="4227234"/>
              <a:ext cx="23483" cy="23517"/>
            </a:xfrm>
            <a:custGeom>
              <a:avLst/>
              <a:gdLst/>
              <a:ahLst/>
              <a:cxnLst/>
              <a:rect l="l" t="t" r="r" b="b"/>
              <a:pathLst>
                <a:path w="23483" h="23517" extrusionOk="0">
                  <a:moveTo>
                    <a:pt x="11759" y="0"/>
                  </a:moveTo>
                  <a:cubicBezTo>
                    <a:pt x="5268" y="0"/>
                    <a:pt x="0" y="5302"/>
                    <a:pt x="0" y="11759"/>
                  </a:cubicBezTo>
                  <a:cubicBezTo>
                    <a:pt x="0" y="18216"/>
                    <a:pt x="5268" y="23517"/>
                    <a:pt x="11759" y="23517"/>
                  </a:cubicBezTo>
                  <a:cubicBezTo>
                    <a:pt x="18249" y="23517"/>
                    <a:pt x="23483" y="18216"/>
                    <a:pt x="23483" y="11759"/>
                  </a:cubicBezTo>
                  <a:cubicBezTo>
                    <a:pt x="23483" y="5302"/>
                    <a:pt x="18216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46653" y="4058843"/>
              <a:ext cx="23516" cy="23517"/>
            </a:xfrm>
            <a:custGeom>
              <a:avLst/>
              <a:gdLst/>
              <a:ahLst/>
              <a:cxnLst/>
              <a:rect l="l" t="t" r="r" b="b"/>
              <a:pathLst>
                <a:path w="23516" h="23517" extrusionOk="0">
                  <a:moveTo>
                    <a:pt x="11758" y="0"/>
                  </a:moveTo>
                  <a:cubicBezTo>
                    <a:pt x="5268" y="0"/>
                    <a:pt x="0" y="5267"/>
                    <a:pt x="0" y="11758"/>
                  </a:cubicBezTo>
                  <a:cubicBezTo>
                    <a:pt x="0" y="18249"/>
                    <a:pt x="5268" y="23517"/>
                    <a:pt x="11758" y="23517"/>
                  </a:cubicBezTo>
                  <a:cubicBezTo>
                    <a:pt x="18249" y="23517"/>
                    <a:pt x="23517" y="18249"/>
                    <a:pt x="23517" y="11758"/>
                  </a:cubicBezTo>
                  <a:cubicBezTo>
                    <a:pt x="23517" y="5267"/>
                    <a:pt x="18249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2287853" y="4227234"/>
              <a:ext cx="23516" cy="23517"/>
            </a:xfrm>
            <a:custGeom>
              <a:avLst/>
              <a:gdLst/>
              <a:ahLst/>
              <a:cxnLst/>
              <a:rect l="l" t="t" r="r" b="b"/>
              <a:pathLst>
                <a:path w="23516" h="23517" extrusionOk="0">
                  <a:moveTo>
                    <a:pt x="11759" y="0"/>
                  </a:moveTo>
                  <a:cubicBezTo>
                    <a:pt x="5268" y="0"/>
                    <a:pt x="0" y="5302"/>
                    <a:pt x="0" y="11759"/>
                  </a:cubicBezTo>
                  <a:cubicBezTo>
                    <a:pt x="0" y="18216"/>
                    <a:pt x="5268" y="23517"/>
                    <a:pt x="11759" y="23517"/>
                  </a:cubicBezTo>
                  <a:cubicBezTo>
                    <a:pt x="18249" y="23517"/>
                    <a:pt x="23517" y="18216"/>
                    <a:pt x="23517" y="11759"/>
                  </a:cubicBezTo>
                  <a:cubicBezTo>
                    <a:pt x="23517" y="5302"/>
                    <a:pt x="18249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021842" y="4058843"/>
              <a:ext cx="23517" cy="23517"/>
            </a:xfrm>
            <a:custGeom>
              <a:avLst/>
              <a:gdLst/>
              <a:ahLst/>
              <a:cxnLst/>
              <a:rect l="l" t="t" r="r" b="b"/>
              <a:pathLst>
                <a:path w="23517" h="23517" extrusionOk="0">
                  <a:moveTo>
                    <a:pt x="11759" y="0"/>
                  </a:moveTo>
                  <a:cubicBezTo>
                    <a:pt x="5268" y="0"/>
                    <a:pt x="0" y="5267"/>
                    <a:pt x="0" y="11758"/>
                  </a:cubicBezTo>
                  <a:cubicBezTo>
                    <a:pt x="0" y="18249"/>
                    <a:pt x="5302" y="23517"/>
                    <a:pt x="11759" y="23517"/>
                  </a:cubicBezTo>
                  <a:cubicBezTo>
                    <a:pt x="18216" y="23517"/>
                    <a:pt x="23517" y="18249"/>
                    <a:pt x="23517" y="11758"/>
                  </a:cubicBezTo>
                  <a:cubicBezTo>
                    <a:pt x="23517" y="5267"/>
                    <a:pt x="18216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2112665" y="4227234"/>
              <a:ext cx="23516" cy="23517"/>
            </a:xfrm>
            <a:custGeom>
              <a:avLst/>
              <a:gdLst/>
              <a:ahLst/>
              <a:cxnLst/>
              <a:rect l="l" t="t" r="r" b="b"/>
              <a:pathLst>
                <a:path w="23516" h="23517" extrusionOk="0">
                  <a:moveTo>
                    <a:pt x="11759" y="0"/>
                  </a:moveTo>
                  <a:cubicBezTo>
                    <a:pt x="5268" y="0"/>
                    <a:pt x="0" y="5302"/>
                    <a:pt x="0" y="11759"/>
                  </a:cubicBezTo>
                  <a:cubicBezTo>
                    <a:pt x="0" y="18216"/>
                    <a:pt x="5302" y="23517"/>
                    <a:pt x="11759" y="23517"/>
                  </a:cubicBezTo>
                  <a:cubicBezTo>
                    <a:pt x="18215" y="23517"/>
                    <a:pt x="23517" y="18216"/>
                    <a:pt x="23517" y="11759"/>
                  </a:cubicBezTo>
                  <a:cubicBezTo>
                    <a:pt x="23517" y="5302"/>
                    <a:pt x="18215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97030" y="4058843"/>
              <a:ext cx="23483" cy="23517"/>
            </a:xfrm>
            <a:custGeom>
              <a:avLst/>
              <a:gdLst/>
              <a:ahLst/>
              <a:cxnLst/>
              <a:rect l="l" t="t" r="r" b="b"/>
              <a:pathLst>
                <a:path w="23483" h="23517" extrusionOk="0">
                  <a:moveTo>
                    <a:pt x="11758" y="0"/>
                  </a:moveTo>
                  <a:cubicBezTo>
                    <a:pt x="5268" y="0"/>
                    <a:pt x="0" y="5267"/>
                    <a:pt x="0" y="11758"/>
                  </a:cubicBezTo>
                  <a:cubicBezTo>
                    <a:pt x="0" y="18249"/>
                    <a:pt x="5268" y="23517"/>
                    <a:pt x="11758" y="23517"/>
                  </a:cubicBezTo>
                  <a:cubicBezTo>
                    <a:pt x="18249" y="23517"/>
                    <a:pt x="23483" y="18249"/>
                    <a:pt x="23483" y="11758"/>
                  </a:cubicBezTo>
                  <a:cubicBezTo>
                    <a:pt x="23483" y="5267"/>
                    <a:pt x="18215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937510" y="4227234"/>
              <a:ext cx="23516" cy="23517"/>
            </a:xfrm>
            <a:custGeom>
              <a:avLst/>
              <a:gdLst/>
              <a:ahLst/>
              <a:cxnLst/>
              <a:rect l="l" t="t" r="r" b="b"/>
              <a:pathLst>
                <a:path w="23516" h="23517" extrusionOk="0">
                  <a:moveTo>
                    <a:pt x="11758" y="0"/>
                  </a:moveTo>
                  <a:cubicBezTo>
                    <a:pt x="5268" y="0"/>
                    <a:pt x="0" y="5302"/>
                    <a:pt x="0" y="11759"/>
                  </a:cubicBezTo>
                  <a:cubicBezTo>
                    <a:pt x="0" y="18216"/>
                    <a:pt x="5268" y="23517"/>
                    <a:pt x="11758" y="23517"/>
                  </a:cubicBezTo>
                  <a:cubicBezTo>
                    <a:pt x="18249" y="23517"/>
                    <a:pt x="23517" y="18216"/>
                    <a:pt x="23517" y="11759"/>
                  </a:cubicBezTo>
                  <a:cubicBezTo>
                    <a:pt x="23517" y="5302"/>
                    <a:pt x="18249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372184" y="4058843"/>
              <a:ext cx="23517" cy="23517"/>
            </a:xfrm>
            <a:custGeom>
              <a:avLst/>
              <a:gdLst/>
              <a:ahLst/>
              <a:cxnLst/>
              <a:rect l="l" t="t" r="r" b="b"/>
              <a:pathLst>
                <a:path w="23517" h="23517" extrusionOk="0">
                  <a:moveTo>
                    <a:pt x="11759" y="0"/>
                  </a:moveTo>
                  <a:cubicBezTo>
                    <a:pt x="5268" y="0"/>
                    <a:pt x="0" y="5267"/>
                    <a:pt x="0" y="11758"/>
                  </a:cubicBezTo>
                  <a:cubicBezTo>
                    <a:pt x="0" y="18249"/>
                    <a:pt x="5302" y="23517"/>
                    <a:pt x="11759" y="23517"/>
                  </a:cubicBezTo>
                  <a:cubicBezTo>
                    <a:pt x="18216" y="23517"/>
                    <a:pt x="23517" y="18249"/>
                    <a:pt x="23517" y="11758"/>
                  </a:cubicBezTo>
                  <a:cubicBezTo>
                    <a:pt x="23517" y="5267"/>
                    <a:pt x="18216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762322" y="4227234"/>
              <a:ext cx="23483" cy="23517"/>
            </a:xfrm>
            <a:custGeom>
              <a:avLst/>
              <a:gdLst/>
              <a:ahLst/>
              <a:cxnLst/>
              <a:rect l="l" t="t" r="r" b="b"/>
              <a:pathLst>
                <a:path w="23483" h="23517" extrusionOk="0">
                  <a:moveTo>
                    <a:pt x="11759" y="0"/>
                  </a:moveTo>
                  <a:cubicBezTo>
                    <a:pt x="5268" y="0"/>
                    <a:pt x="0" y="5302"/>
                    <a:pt x="0" y="11759"/>
                  </a:cubicBezTo>
                  <a:cubicBezTo>
                    <a:pt x="0" y="18216"/>
                    <a:pt x="5268" y="23517"/>
                    <a:pt x="11759" y="23517"/>
                  </a:cubicBezTo>
                  <a:cubicBezTo>
                    <a:pt x="18249" y="23517"/>
                    <a:pt x="23483" y="18216"/>
                    <a:pt x="23483" y="11759"/>
                  </a:cubicBezTo>
                  <a:cubicBezTo>
                    <a:pt x="23483" y="5302"/>
                    <a:pt x="18216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547372" y="4058843"/>
              <a:ext cx="23516" cy="23517"/>
            </a:xfrm>
            <a:custGeom>
              <a:avLst/>
              <a:gdLst/>
              <a:ahLst/>
              <a:cxnLst/>
              <a:rect l="l" t="t" r="r" b="b"/>
              <a:pathLst>
                <a:path w="23516" h="23517" extrusionOk="0">
                  <a:moveTo>
                    <a:pt x="11758" y="0"/>
                  </a:moveTo>
                  <a:cubicBezTo>
                    <a:pt x="5268" y="0"/>
                    <a:pt x="0" y="5267"/>
                    <a:pt x="0" y="11758"/>
                  </a:cubicBezTo>
                  <a:cubicBezTo>
                    <a:pt x="0" y="18249"/>
                    <a:pt x="5302" y="23517"/>
                    <a:pt x="11758" y="23517"/>
                  </a:cubicBezTo>
                  <a:cubicBezTo>
                    <a:pt x="18215" y="23517"/>
                    <a:pt x="23517" y="18249"/>
                    <a:pt x="23517" y="11758"/>
                  </a:cubicBezTo>
                  <a:cubicBezTo>
                    <a:pt x="23517" y="5267"/>
                    <a:pt x="18215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587134" y="4227234"/>
              <a:ext cx="23517" cy="23517"/>
            </a:xfrm>
            <a:custGeom>
              <a:avLst/>
              <a:gdLst/>
              <a:ahLst/>
              <a:cxnLst/>
              <a:rect l="l" t="t" r="r" b="b"/>
              <a:pathLst>
                <a:path w="23517" h="23517" extrusionOk="0">
                  <a:moveTo>
                    <a:pt x="11759" y="0"/>
                  </a:moveTo>
                  <a:cubicBezTo>
                    <a:pt x="5302" y="0"/>
                    <a:pt x="0" y="5302"/>
                    <a:pt x="0" y="11759"/>
                  </a:cubicBezTo>
                  <a:cubicBezTo>
                    <a:pt x="0" y="18216"/>
                    <a:pt x="5302" y="23517"/>
                    <a:pt x="11759" y="23517"/>
                  </a:cubicBezTo>
                  <a:cubicBezTo>
                    <a:pt x="18216" y="23517"/>
                    <a:pt x="23517" y="18216"/>
                    <a:pt x="23517" y="11759"/>
                  </a:cubicBezTo>
                  <a:cubicBezTo>
                    <a:pt x="23517" y="5302"/>
                    <a:pt x="18216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722561" y="4058843"/>
              <a:ext cx="23483" cy="23517"/>
            </a:xfrm>
            <a:custGeom>
              <a:avLst/>
              <a:gdLst/>
              <a:ahLst/>
              <a:cxnLst/>
              <a:rect l="l" t="t" r="r" b="b"/>
              <a:pathLst>
                <a:path w="23483" h="23517" extrusionOk="0">
                  <a:moveTo>
                    <a:pt x="11725" y="0"/>
                  </a:moveTo>
                  <a:cubicBezTo>
                    <a:pt x="5268" y="0"/>
                    <a:pt x="0" y="5267"/>
                    <a:pt x="0" y="11758"/>
                  </a:cubicBezTo>
                  <a:cubicBezTo>
                    <a:pt x="0" y="18249"/>
                    <a:pt x="5268" y="23517"/>
                    <a:pt x="11725" y="23517"/>
                  </a:cubicBezTo>
                  <a:cubicBezTo>
                    <a:pt x="18182" y="23517"/>
                    <a:pt x="23483" y="18249"/>
                    <a:pt x="23483" y="11758"/>
                  </a:cubicBezTo>
                  <a:cubicBezTo>
                    <a:pt x="23483" y="5267"/>
                    <a:pt x="18216" y="0"/>
                    <a:pt x="117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1411980" y="4227234"/>
              <a:ext cx="23516" cy="23517"/>
            </a:xfrm>
            <a:custGeom>
              <a:avLst/>
              <a:gdLst/>
              <a:ahLst/>
              <a:cxnLst/>
              <a:rect l="l" t="t" r="r" b="b"/>
              <a:pathLst>
                <a:path w="23516" h="23517" extrusionOk="0">
                  <a:moveTo>
                    <a:pt x="11758" y="0"/>
                  </a:moveTo>
                  <a:cubicBezTo>
                    <a:pt x="5268" y="0"/>
                    <a:pt x="0" y="5302"/>
                    <a:pt x="0" y="11759"/>
                  </a:cubicBezTo>
                  <a:cubicBezTo>
                    <a:pt x="0" y="18216"/>
                    <a:pt x="5268" y="23517"/>
                    <a:pt x="11758" y="23517"/>
                  </a:cubicBezTo>
                  <a:cubicBezTo>
                    <a:pt x="18249" y="23517"/>
                    <a:pt x="23517" y="18216"/>
                    <a:pt x="23517" y="11759"/>
                  </a:cubicBezTo>
                  <a:cubicBezTo>
                    <a:pt x="23517" y="5302"/>
                    <a:pt x="18249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1897715" y="4058843"/>
              <a:ext cx="23516" cy="23517"/>
            </a:xfrm>
            <a:custGeom>
              <a:avLst/>
              <a:gdLst/>
              <a:ahLst/>
              <a:cxnLst/>
              <a:rect l="l" t="t" r="r" b="b"/>
              <a:pathLst>
                <a:path w="23516" h="23517" extrusionOk="0">
                  <a:moveTo>
                    <a:pt x="11759" y="0"/>
                  </a:moveTo>
                  <a:cubicBezTo>
                    <a:pt x="5302" y="0"/>
                    <a:pt x="0" y="5267"/>
                    <a:pt x="0" y="11758"/>
                  </a:cubicBezTo>
                  <a:cubicBezTo>
                    <a:pt x="0" y="18249"/>
                    <a:pt x="5302" y="23517"/>
                    <a:pt x="11759" y="23517"/>
                  </a:cubicBezTo>
                  <a:cubicBezTo>
                    <a:pt x="18215" y="23517"/>
                    <a:pt x="23517" y="18249"/>
                    <a:pt x="23517" y="11758"/>
                  </a:cubicBezTo>
                  <a:cubicBezTo>
                    <a:pt x="23517" y="5267"/>
                    <a:pt x="18249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236791" y="4227234"/>
              <a:ext cx="23517" cy="23517"/>
            </a:xfrm>
            <a:custGeom>
              <a:avLst/>
              <a:gdLst/>
              <a:ahLst/>
              <a:cxnLst/>
              <a:rect l="l" t="t" r="r" b="b"/>
              <a:pathLst>
                <a:path w="23517" h="23517" extrusionOk="0">
                  <a:moveTo>
                    <a:pt x="11759" y="0"/>
                  </a:moveTo>
                  <a:cubicBezTo>
                    <a:pt x="5268" y="0"/>
                    <a:pt x="0" y="5302"/>
                    <a:pt x="0" y="11759"/>
                  </a:cubicBezTo>
                  <a:cubicBezTo>
                    <a:pt x="0" y="18216"/>
                    <a:pt x="5268" y="23517"/>
                    <a:pt x="11759" y="23517"/>
                  </a:cubicBezTo>
                  <a:cubicBezTo>
                    <a:pt x="18249" y="23517"/>
                    <a:pt x="23517" y="18216"/>
                    <a:pt x="23517" y="11759"/>
                  </a:cubicBezTo>
                  <a:cubicBezTo>
                    <a:pt x="23517" y="5302"/>
                    <a:pt x="18216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072903" y="4058843"/>
              <a:ext cx="23483" cy="23517"/>
            </a:xfrm>
            <a:custGeom>
              <a:avLst/>
              <a:gdLst/>
              <a:ahLst/>
              <a:cxnLst/>
              <a:rect l="l" t="t" r="r" b="b"/>
              <a:pathLst>
                <a:path w="23483" h="23517" extrusionOk="0">
                  <a:moveTo>
                    <a:pt x="11759" y="0"/>
                  </a:moveTo>
                  <a:cubicBezTo>
                    <a:pt x="5268" y="0"/>
                    <a:pt x="0" y="5267"/>
                    <a:pt x="0" y="11758"/>
                  </a:cubicBezTo>
                  <a:cubicBezTo>
                    <a:pt x="0" y="18249"/>
                    <a:pt x="5268" y="23517"/>
                    <a:pt x="11759" y="23517"/>
                  </a:cubicBezTo>
                  <a:cubicBezTo>
                    <a:pt x="18249" y="23517"/>
                    <a:pt x="23483" y="18249"/>
                    <a:pt x="23483" y="11758"/>
                  </a:cubicBezTo>
                  <a:cubicBezTo>
                    <a:pt x="23483" y="5267"/>
                    <a:pt x="18215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061637" y="4227234"/>
              <a:ext cx="23482" cy="23517"/>
            </a:xfrm>
            <a:custGeom>
              <a:avLst/>
              <a:gdLst/>
              <a:ahLst/>
              <a:cxnLst/>
              <a:rect l="l" t="t" r="r" b="b"/>
              <a:pathLst>
                <a:path w="23482" h="23517" extrusionOk="0">
                  <a:moveTo>
                    <a:pt x="11724" y="0"/>
                  </a:moveTo>
                  <a:cubicBezTo>
                    <a:pt x="5268" y="0"/>
                    <a:pt x="0" y="5302"/>
                    <a:pt x="0" y="11759"/>
                  </a:cubicBezTo>
                  <a:cubicBezTo>
                    <a:pt x="0" y="18216"/>
                    <a:pt x="5268" y="23517"/>
                    <a:pt x="11724" y="23517"/>
                  </a:cubicBezTo>
                  <a:cubicBezTo>
                    <a:pt x="18181" y="23517"/>
                    <a:pt x="23483" y="18216"/>
                    <a:pt x="23483" y="11759"/>
                  </a:cubicBezTo>
                  <a:cubicBezTo>
                    <a:pt x="23483" y="5302"/>
                    <a:pt x="18181" y="0"/>
                    <a:pt x="117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2248058" y="4058843"/>
              <a:ext cx="23516" cy="23517"/>
            </a:xfrm>
            <a:custGeom>
              <a:avLst/>
              <a:gdLst/>
              <a:ahLst/>
              <a:cxnLst/>
              <a:rect l="l" t="t" r="r" b="b"/>
              <a:pathLst>
                <a:path w="23516" h="23517" extrusionOk="0">
                  <a:moveTo>
                    <a:pt x="11758" y="0"/>
                  </a:moveTo>
                  <a:cubicBezTo>
                    <a:pt x="5302" y="0"/>
                    <a:pt x="0" y="5267"/>
                    <a:pt x="0" y="11758"/>
                  </a:cubicBezTo>
                  <a:cubicBezTo>
                    <a:pt x="0" y="18249"/>
                    <a:pt x="5302" y="23517"/>
                    <a:pt x="11758" y="23517"/>
                  </a:cubicBezTo>
                  <a:cubicBezTo>
                    <a:pt x="18215" y="23517"/>
                    <a:pt x="23517" y="18249"/>
                    <a:pt x="23517" y="11758"/>
                  </a:cubicBezTo>
                  <a:cubicBezTo>
                    <a:pt x="23517" y="5267"/>
                    <a:pt x="18249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886449" y="4227234"/>
              <a:ext cx="23517" cy="23517"/>
            </a:xfrm>
            <a:custGeom>
              <a:avLst/>
              <a:gdLst/>
              <a:ahLst/>
              <a:cxnLst/>
              <a:rect l="l" t="t" r="r" b="b"/>
              <a:pathLst>
                <a:path w="23517" h="23517" extrusionOk="0">
                  <a:moveTo>
                    <a:pt x="11758" y="0"/>
                  </a:moveTo>
                  <a:cubicBezTo>
                    <a:pt x="5268" y="0"/>
                    <a:pt x="0" y="5302"/>
                    <a:pt x="0" y="11759"/>
                  </a:cubicBezTo>
                  <a:cubicBezTo>
                    <a:pt x="0" y="18216"/>
                    <a:pt x="5302" y="23517"/>
                    <a:pt x="11758" y="23517"/>
                  </a:cubicBezTo>
                  <a:cubicBezTo>
                    <a:pt x="18216" y="23517"/>
                    <a:pt x="23517" y="18216"/>
                    <a:pt x="23517" y="11759"/>
                  </a:cubicBezTo>
                  <a:cubicBezTo>
                    <a:pt x="23517" y="5302"/>
                    <a:pt x="18249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2438437" y="4057993"/>
              <a:ext cx="23483" cy="23517"/>
            </a:xfrm>
            <a:custGeom>
              <a:avLst/>
              <a:gdLst/>
              <a:ahLst/>
              <a:cxnLst/>
              <a:rect l="l" t="t" r="r" b="b"/>
              <a:pathLst>
                <a:path w="23483" h="23517" extrusionOk="0">
                  <a:moveTo>
                    <a:pt x="11725" y="0"/>
                  </a:moveTo>
                  <a:cubicBezTo>
                    <a:pt x="5268" y="0"/>
                    <a:pt x="0" y="5301"/>
                    <a:pt x="0" y="11758"/>
                  </a:cubicBezTo>
                  <a:cubicBezTo>
                    <a:pt x="0" y="18215"/>
                    <a:pt x="5268" y="23517"/>
                    <a:pt x="11725" y="23517"/>
                  </a:cubicBezTo>
                  <a:cubicBezTo>
                    <a:pt x="18182" y="23517"/>
                    <a:pt x="23483" y="18215"/>
                    <a:pt x="23483" y="11758"/>
                  </a:cubicBezTo>
                  <a:cubicBezTo>
                    <a:pt x="23483" y="5301"/>
                    <a:pt x="18215" y="0"/>
                    <a:pt x="117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889779" y="4058843"/>
              <a:ext cx="23516" cy="23517"/>
            </a:xfrm>
            <a:custGeom>
              <a:avLst/>
              <a:gdLst/>
              <a:ahLst/>
              <a:cxnLst/>
              <a:rect l="l" t="t" r="r" b="b"/>
              <a:pathLst>
                <a:path w="23516" h="23517" extrusionOk="0">
                  <a:moveTo>
                    <a:pt x="11758" y="0"/>
                  </a:moveTo>
                  <a:cubicBezTo>
                    <a:pt x="5268" y="0"/>
                    <a:pt x="0" y="5267"/>
                    <a:pt x="0" y="11758"/>
                  </a:cubicBezTo>
                  <a:cubicBezTo>
                    <a:pt x="0" y="18249"/>
                    <a:pt x="5268" y="23517"/>
                    <a:pt x="11758" y="23517"/>
                  </a:cubicBezTo>
                  <a:cubicBezTo>
                    <a:pt x="18249" y="23517"/>
                    <a:pt x="23517" y="18249"/>
                    <a:pt x="23517" y="11758"/>
                  </a:cubicBezTo>
                  <a:cubicBezTo>
                    <a:pt x="23517" y="5267"/>
                    <a:pt x="18249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244727" y="4227234"/>
              <a:ext cx="23516" cy="23517"/>
            </a:xfrm>
            <a:custGeom>
              <a:avLst/>
              <a:gdLst/>
              <a:ahLst/>
              <a:cxnLst/>
              <a:rect l="l" t="t" r="r" b="b"/>
              <a:pathLst>
                <a:path w="23516" h="23517" extrusionOk="0">
                  <a:moveTo>
                    <a:pt x="11759" y="0"/>
                  </a:moveTo>
                  <a:cubicBezTo>
                    <a:pt x="5268" y="0"/>
                    <a:pt x="0" y="5302"/>
                    <a:pt x="0" y="11759"/>
                  </a:cubicBezTo>
                  <a:cubicBezTo>
                    <a:pt x="0" y="18216"/>
                    <a:pt x="5268" y="23517"/>
                    <a:pt x="11759" y="23517"/>
                  </a:cubicBezTo>
                  <a:cubicBezTo>
                    <a:pt x="18249" y="23517"/>
                    <a:pt x="23517" y="18216"/>
                    <a:pt x="23517" y="11759"/>
                  </a:cubicBezTo>
                  <a:cubicBezTo>
                    <a:pt x="23517" y="5302"/>
                    <a:pt x="18249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064968" y="4058843"/>
              <a:ext cx="23517" cy="23517"/>
            </a:xfrm>
            <a:custGeom>
              <a:avLst/>
              <a:gdLst/>
              <a:ahLst/>
              <a:cxnLst/>
              <a:rect l="l" t="t" r="r" b="b"/>
              <a:pathLst>
                <a:path w="23517" h="23517" extrusionOk="0">
                  <a:moveTo>
                    <a:pt x="11758" y="0"/>
                  </a:moveTo>
                  <a:cubicBezTo>
                    <a:pt x="5302" y="0"/>
                    <a:pt x="0" y="5267"/>
                    <a:pt x="0" y="11758"/>
                  </a:cubicBezTo>
                  <a:cubicBezTo>
                    <a:pt x="0" y="18249"/>
                    <a:pt x="5302" y="23517"/>
                    <a:pt x="11758" y="23517"/>
                  </a:cubicBezTo>
                  <a:cubicBezTo>
                    <a:pt x="18216" y="23517"/>
                    <a:pt x="23517" y="18249"/>
                    <a:pt x="23517" y="11758"/>
                  </a:cubicBezTo>
                  <a:cubicBezTo>
                    <a:pt x="23517" y="5267"/>
                    <a:pt x="18216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069573" y="4227234"/>
              <a:ext cx="23482" cy="23517"/>
            </a:xfrm>
            <a:custGeom>
              <a:avLst/>
              <a:gdLst/>
              <a:ahLst/>
              <a:cxnLst/>
              <a:rect l="l" t="t" r="r" b="b"/>
              <a:pathLst>
                <a:path w="23482" h="23517" extrusionOk="0">
                  <a:moveTo>
                    <a:pt x="11758" y="0"/>
                  </a:moveTo>
                  <a:cubicBezTo>
                    <a:pt x="5268" y="0"/>
                    <a:pt x="0" y="5302"/>
                    <a:pt x="0" y="11759"/>
                  </a:cubicBezTo>
                  <a:cubicBezTo>
                    <a:pt x="0" y="18216"/>
                    <a:pt x="5268" y="23517"/>
                    <a:pt x="11758" y="23517"/>
                  </a:cubicBezTo>
                  <a:cubicBezTo>
                    <a:pt x="18249" y="23517"/>
                    <a:pt x="23483" y="18216"/>
                    <a:pt x="23483" y="11759"/>
                  </a:cubicBezTo>
                  <a:cubicBezTo>
                    <a:pt x="23483" y="5302"/>
                    <a:pt x="18215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1240156" y="4058843"/>
              <a:ext cx="23482" cy="23517"/>
            </a:xfrm>
            <a:custGeom>
              <a:avLst/>
              <a:gdLst/>
              <a:ahLst/>
              <a:cxnLst/>
              <a:rect l="l" t="t" r="r" b="b"/>
              <a:pathLst>
                <a:path w="23482" h="23517" extrusionOk="0">
                  <a:moveTo>
                    <a:pt x="11758" y="0"/>
                  </a:moveTo>
                  <a:cubicBezTo>
                    <a:pt x="5268" y="0"/>
                    <a:pt x="0" y="5267"/>
                    <a:pt x="0" y="11758"/>
                  </a:cubicBezTo>
                  <a:cubicBezTo>
                    <a:pt x="0" y="18249"/>
                    <a:pt x="5268" y="23517"/>
                    <a:pt x="11758" y="23517"/>
                  </a:cubicBezTo>
                  <a:cubicBezTo>
                    <a:pt x="18249" y="23517"/>
                    <a:pt x="23483" y="18249"/>
                    <a:pt x="23483" y="11758"/>
                  </a:cubicBezTo>
                  <a:cubicBezTo>
                    <a:pt x="23483" y="5267"/>
                    <a:pt x="18181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894385" y="4227234"/>
              <a:ext cx="23516" cy="23517"/>
            </a:xfrm>
            <a:custGeom>
              <a:avLst/>
              <a:gdLst/>
              <a:ahLst/>
              <a:cxnLst/>
              <a:rect l="l" t="t" r="r" b="b"/>
              <a:pathLst>
                <a:path w="23516" h="23517" extrusionOk="0">
                  <a:moveTo>
                    <a:pt x="11758" y="0"/>
                  </a:moveTo>
                  <a:cubicBezTo>
                    <a:pt x="5302" y="0"/>
                    <a:pt x="0" y="5302"/>
                    <a:pt x="0" y="11759"/>
                  </a:cubicBezTo>
                  <a:cubicBezTo>
                    <a:pt x="0" y="18216"/>
                    <a:pt x="5302" y="23517"/>
                    <a:pt x="11758" y="23517"/>
                  </a:cubicBezTo>
                  <a:cubicBezTo>
                    <a:pt x="18215" y="23517"/>
                    <a:pt x="23517" y="18216"/>
                    <a:pt x="23517" y="11759"/>
                  </a:cubicBezTo>
                  <a:cubicBezTo>
                    <a:pt x="23517" y="5302"/>
                    <a:pt x="18249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15310" y="4058843"/>
              <a:ext cx="23517" cy="23517"/>
            </a:xfrm>
            <a:custGeom>
              <a:avLst/>
              <a:gdLst/>
              <a:ahLst/>
              <a:cxnLst/>
              <a:rect l="l" t="t" r="r" b="b"/>
              <a:pathLst>
                <a:path w="23517" h="23517" extrusionOk="0">
                  <a:moveTo>
                    <a:pt x="11759" y="0"/>
                  </a:moveTo>
                  <a:cubicBezTo>
                    <a:pt x="5268" y="0"/>
                    <a:pt x="0" y="5267"/>
                    <a:pt x="0" y="11758"/>
                  </a:cubicBezTo>
                  <a:cubicBezTo>
                    <a:pt x="0" y="18249"/>
                    <a:pt x="5268" y="23517"/>
                    <a:pt x="11759" y="23517"/>
                  </a:cubicBezTo>
                  <a:cubicBezTo>
                    <a:pt x="18249" y="23517"/>
                    <a:pt x="23517" y="18249"/>
                    <a:pt x="23517" y="11758"/>
                  </a:cubicBezTo>
                  <a:cubicBezTo>
                    <a:pt x="23517" y="5267"/>
                    <a:pt x="18249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719196" y="4227234"/>
              <a:ext cx="23517" cy="23517"/>
            </a:xfrm>
            <a:custGeom>
              <a:avLst/>
              <a:gdLst/>
              <a:ahLst/>
              <a:cxnLst/>
              <a:rect l="l" t="t" r="r" b="b"/>
              <a:pathLst>
                <a:path w="23517" h="23517" extrusionOk="0">
                  <a:moveTo>
                    <a:pt x="11758" y="0"/>
                  </a:moveTo>
                  <a:cubicBezTo>
                    <a:pt x="5302" y="0"/>
                    <a:pt x="0" y="5302"/>
                    <a:pt x="0" y="11759"/>
                  </a:cubicBezTo>
                  <a:cubicBezTo>
                    <a:pt x="0" y="18216"/>
                    <a:pt x="5302" y="23517"/>
                    <a:pt x="11758" y="23517"/>
                  </a:cubicBezTo>
                  <a:cubicBezTo>
                    <a:pt x="18216" y="23517"/>
                    <a:pt x="23517" y="18216"/>
                    <a:pt x="23517" y="11759"/>
                  </a:cubicBezTo>
                  <a:cubicBezTo>
                    <a:pt x="23517" y="5302"/>
                    <a:pt x="18250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590464" y="4058843"/>
              <a:ext cx="23517" cy="23517"/>
            </a:xfrm>
            <a:custGeom>
              <a:avLst/>
              <a:gdLst/>
              <a:ahLst/>
              <a:cxnLst/>
              <a:rect l="l" t="t" r="r" b="b"/>
              <a:pathLst>
                <a:path w="23517" h="23517" extrusionOk="0">
                  <a:moveTo>
                    <a:pt x="11758" y="0"/>
                  </a:moveTo>
                  <a:cubicBezTo>
                    <a:pt x="5302" y="0"/>
                    <a:pt x="0" y="5267"/>
                    <a:pt x="0" y="11758"/>
                  </a:cubicBezTo>
                  <a:cubicBezTo>
                    <a:pt x="0" y="18249"/>
                    <a:pt x="5302" y="23517"/>
                    <a:pt x="11758" y="23517"/>
                  </a:cubicBezTo>
                  <a:cubicBezTo>
                    <a:pt x="18216" y="23517"/>
                    <a:pt x="23517" y="18249"/>
                    <a:pt x="23517" y="11758"/>
                  </a:cubicBezTo>
                  <a:cubicBezTo>
                    <a:pt x="23517" y="5267"/>
                    <a:pt x="18216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44042" y="4227234"/>
              <a:ext cx="23517" cy="23517"/>
            </a:xfrm>
            <a:custGeom>
              <a:avLst/>
              <a:gdLst/>
              <a:ahLst/>
              <a:cxnLst/>
              <a:rect l="l" t="t" r="r" b="b"/>
              <a:pathLst>
                <a:path w="23517" h="23517" extrusionOk="0">
                  <a:moveTo>
                    <a:pt x="11758" y="0"/>
                  </a:moveTo>
                  <a:cubicBezTo>
                    <a:pt x="5268" y="0"/>
                    <a:pt x="0" y="5302"/>
                    <a:pt x="0" y="11759"/>
                  </a:cubicBezTo>
                  <a:cubicBezTo>
                    <a:pt x="0" y="18216"/>
                    <a:pt x="5302" y="23517"/>
                    <a:pt x="11758" y="23517"/>
                  </a:cubicBezTo>
                  <a:cubicBezTo>
                    <a:pt x="18216" y="23517"/>
                    <a:pt x="23517" y="18216"/>
                    <a:pt x="23517" y="11759"/>
                  </a:cubicBezTo>
                  <a:cubicBezTo>
                    <a:pt x="23517" y="5302"/>
                    <a:pt x="18216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765653" y="4058843"/>
              <a:ext cx="23482" cy="23517"/>
            </a:xfrm>
            <a:custGeom>
              <a:avLst/>
              <a:gdLst/>
              <a:ahLst/>
              <a:cxnLst/>
              <a:rect l="l" t="t" r="r" b="b"/>
              <a:pathLst>
                <a:path w="23482" h="23517" extrusionOk="0">
                  <a:moveTo>
                    <a:pt x="11758" y="0"/>
                  </a:moveTo>
                  <a:cubicBezTo>
                    <a:pt x="5268" y="0"/>
                    <a:pt x="0" y="5267"/>
                    <a:pt x="0" y="11758"/>
                  </a:cubicBezTo>
                  <a:cubicBezTo>
                    <a:pt x="0" y="18249"/>
                    <a:pt x="5302" y="23517"/>
                    <a:pt x="11758" y="23517"/>
                  </a:cubicBezTo>
                  <a:cubicBezTo>
                    <a:pt x="18215" y="23517"/>
                    <a:pt x="23483" y="18249"/>
                    <a:pt x="23483" y="11758"/>
                  </a:cubicBezTo>
                  <a:cubicBezTo>
                    <a:pt x="23483" y="5267"/>
                    <a:pt x="18215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368854" y="4227234"/>
              <a:ext cx="23483" cy="23517"/>
            </a:xfrm>
            <a:custGeom>
              <a:avLst/>
              <a:gdLst/>
              <a:ahLst/>
              <a:cxnLst/>
              <a:rect l="l" t="t" r="r" b="b"/>
              <a:pathLst>
                <a:path w="23483" h="23517" extrusionOk="0">
                  <a:moveTo>
                    <a:pt x="11758" y="0"/>
                  </a:moveTo>
                  <a:cubicBezTo>
                    <a:pt x="5268" y="0"/>
                    <a:pt x="0" y="5302"/>
                    <a:pt x="0" y="11759"/>
                  </a:cubicBezTo>
                  <a:cubicBezTo>
                    <a:pt x="0" y="18216"/>
                    <a:pt x="5302" y="23517"/>
                    <a:pt x="11758" y="23517"/>
                  </a:cubicBezTo>
                  <a:cubicBezTo>
                    <a:pt x="18215" y="23517"/>
                    <a:pt x="23483" y="18216"/>
                    <a:pt x="23483" y="11759"/>
                  </a:cubicBezTo>
                  <a:cubicBezTo>
                    <a:pt x="23483" y="5302"/>
                    <a:pt x="18215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1940841" y="4058843"/>
              <a:ext cx="23516" cy="23517"/>
            </a:xfrm>
            <a:custGeom>
              <a:avLst/>
              <a:gdLst/>
              <a:ahLst/>
              <a:cxnLst/>
              <a:rect l="l" t="t" r="r" b="b"/>
              <a:pathLst>
                <a:path w="23516" h="23517" extrusionOk="0">
                  <a:moveTo>
                    <a:pt x="11759" y="0"/>
                  </a:moveTo>
                  <a:cubicBezTo>
                    <a:pt x="5268" y="0"/>
                    <a:pt x="0" y="5267"/>
                    <a:pt x="0" y="11758"/>
                  </a:cubicBezTo>
                  <a:cubicBezTo>
                    <a:pt x="0" y="18249"/>
                    <a:pt x="5302" y="23517"/>
                    <a:pt x="11759" y="23517"/>
                  </a:cubicBezTo>
                  <a:cubicBezTo>
                    <a:pt x="18215" y="23517"/>
                    <a:pt x="23517" y="18249"/>
                    <a:pt x="23517" y="11758"/>
                  </a:cubicBezTo>
                  <a:cubicBezTo>
                    <a:pt x="23517" y="5267"/>
                    <a:pt x="18249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1193699" y="4227234"/>
              <a:ext cx="23483" cy="23517"/>
            </a:xfrm>
            <a:custGeom>
              <a:avLst/>
              <a:gdLst/>
              <a:ahLst/>
              <a:cxnLst/>
              <a:rect l="l" t="t" r="r" b="b"/>
              <a:pathLst>
                <a:path w="23483" h="23517" extrusionOk="0">
                  <a:moveTo>
                    <a:pt x="11758" y="0"/>
                  </a:moveTo>
                  <a:cubicBezTo>
                    <a:pt x="5268" y="0"/>
                    <a:pt x="0" y="5302"/>
                    <a:pt x="0" y="11759"/>
                  </a:cubicBezTo>
                  <a:cubicBezTo>
                    <a:pt x="0" y="18216"/>
                    <a:pt x="5302" y="23517"/>
                    <a:pt x="11758" y="23517"/>
                  </a:cubicBezTo>
                  <a:cubicBezTo>
                    <a:pt x="18216" y="23517"/>
                    <a:pt x="23483" y="18216"/>
                    <a:pt x="23483" y="11759"/>
                  </a:cubicBezTo>
                  <a:cubicBezTo>
                    <a:pt x="23483" y="5302"/>
                    <a:pt x="18216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115995" y="4058843"/>
              <a:ext cx="23517" cy="23517"/>
            </a:xfrm>
            <a:custGeom>
              <a:avLst/>
              <a:gdLst/>
              <a:ahLst/>
              <a:cxnLst/>
              <a:rect l="l" t="t" r="r" b="b"/>
              <a:pathLst>
                <a:path w="23517" h="23517" extrusionOk="0">
                  <a:moveTo>
                    <a:pt x="23517" y="11758"/>
                  </a:moveTo>
                  <a:cubicBezTo>
                    <a:pt x="23517" y="18252"/>
                    <a:pt x="18253" y="23517"/>
                    <a:pt x="11759" y="23517"/>
                  </a:cubicBezTo>
                  <a:cubicBezTo>
                    <a:pt x="5265" y="23517"/>
                    <a:pt x="0" y="18252"/>
                    <a:pt x="0" y="11758"/>
                  </a:cubicBezTo>
                  <a:cubicBezTo>
                    <a:pt x="0" y="5264"/>
                    <a:pt x="5264" y="0"/>
                    <a:pt x="11759" y="0"/>
                  </a:cubicBezTo>
                  <a:cubicBezTo>
                    <a:pt x="18253" y="0"/>
                    <a:pt x="23517" y="5264"/>
                    <a:pt x="23517" y="1175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1018511" y="4227234"/>
              <a:ext cx="23516" cy="23517"/>
            </a:xfrm>
            <a:custGeom>
              <a:avLst/>
              <a:gdLst/>
              <a:ahLst/>
              <a:cxnLst/>
              <a:rect l="l" t="t" r="r" b="b"/>
              <a:pathLst>
                <a:path w="23516" h="23517" extrusionOk="0">
                  <a:moveTo>
                    <a:pt x="11758" y="0"/>
                  </a:moveTo>
                  <a:cubicBezTo>
                    <a:pt x="5302" y="0"/>
                    <a:pt x="0" y="5302"/>
                    <a:pt x="0" y="11759"/>
                  </a:cubicBezTo>
                  <a:cubicBezTo>
                    <a:pt x="0" y="18216"/>
                    <a:pt x="5302" y="23517"/>
                    <a:pt x="11758" y="23517"/>
                  </a:cubicBezTo>
                  <a:cubicBezTo>
                    <a:pt x="18215" y="23517"/>
                    <a:pt x="23517" y="18216"/>
                    <a:pt x="23517" y="11759"/>
                  </a:cubicBezTo>
                  <a:cubicBezTo>
                    <a:pt x="23517" y="5302"/>
                    <a:pt x="18215" y="0"/>
                    <a:pt x="117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291183" y="4058843"/>
              <a:ext cx="23517" cy="23517"/>
            </a:xfrm>
            <a:custGeom>
              <a:avLst/>
              <a:gdLst/>
              <a:ahLst/>
              <a:cxnLst/>
              <a:rect l="l" t="t" r="r" b="b"/>
              <a:pathLst>
                <a:path w="23517" h="23517" extrusionOk="0">
                  <a:moveTo>
                    <a:pt x="11759" y="0"/>
                  </a:moveTo>
                  <a:cubicBezTo>
                    <a:pt x="5268" y="0"/>
                    <a:pt x="0" y="5267"/>
                    <a:pt x="0" y="11758"/>
                  </a:cubicBezTo>
                  <a:cubicBezTo>
                    <a:pt x="0" y="18249"/>
                    <a:pt x="5302" y="23517"/>
                    <a:pt x="11759" y="23517"/>
                  </a:cubicBezTo>
                  <a:cubicBezTo>
                    <a:pt x="18216" y="23517"/>
                    <a:pt x="23517" y="18249"/>
                    <a:pt x="23517" y="11758"/>
                  </a:cubicBezTo>
                  <a:cubicBezTo>
                    <a:pt x="23517" y="5267"/>
                    <a:pt x="18250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43323" y="4227234"/>
              <a:ext cx="23517" cy="23517"/>
            </a:xfrm>
            <a:custGeom>
              <a:avLst/>
              <a:gdLst/>
              <a:ahLst/>
              <a:cxnLst/>
              <a:rect l="l" t="t" r="r" b="b"/>
              <a:pathLst>
                <a:path w="23517" h="23517" extrusionOk="0">
                  <a:moveTo>
                    <a:pt x="11759" y="0"/>
                  </a:moveTo>
                  <a:cubicBezTo>
                    <a:pt x="5268" y="0"/>
                    <a:pt x="0" y="5302"/>
                    <a:pt x="0" y="11759"/>
                  </a:cubicBezTo>
                  <a:cubicBezTo>
                    <a:pt x="0" y="18216"/>
                    <a:pt x="5268" y="23517"/>
                    <a:pt x="11759" y="23517"/>
                  </a:cubicBezTo>
                  <a:cubicBezTo>
                    <a:pt x="18250" y="23517"/>
                    <a:pt x="23517" y="18216"/>
                    <a:pt x="23517" y="11759"/>
                  </a:cubicBezTo>
                  <a:cubicBezTo>
                    <a:pt x="23517" y="5302"/>
                    <a:pt x="18250" y="0"/>
                    <a:pt x="11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633845" y="4048376"/>
              <a:ext cx="1906408" cy="212706"/>
            </a:xfrm>
            <a:custGeom>
              <a:avLst/>
              <a:gdLst/>
              <a:ahLst/>
              <a:cxnLst/>
              <a:rect l="l" t="t" r="r" b="b"/>
              <a:pathLst>
                <a:path w="1906408" h="212706" extrusionOk="0">
                  <a:moveTo>
                    <a:pt x="106336" y="0"/>
                  </a:moveTo>
                  <a:lnTo>
                    <a:pt x="1800106" y="0"/>
                  </a:lnTo>
                  <a:cubicBezTo>
                    <a:pt x="1858559" y="0"/>
                    <a:pt x="1906409" y="47884"/>
                    <a:pt x="1906409" y="106336"/>
                  </a:cubicBezTo>
                  <a:lnTo>
                    <a:pt x="1906409" y="106336"/>
                  </a:lnTo>
                  <a:cubicBezTo>
                    <a:pt x="1906409" y="164823"/>
                    <a:pt x="1858559" y="212673"/>
                    <a:pt x="1800106" y="212673"/>
                  </a:cubicBezTo>
                  <a:lnTo>
                    <a:pt x="1800106" y="212673"/>
                  </a:lnTo>
                  <a:cubicBezTo>
                    <a:pt x="1800106" y="212673"/>
                    <a:pt x="106336" y="212707"/>
                    <a:pt x="106336" y="212707"/>
                  </a:cubicBezTo>
                  <a:lnTo>
                    <a:pt x="106336" y="212707"/>
                  </a:lnTo>
                  <a:cubicBezTo>
                    <a:pt x="47850" y="212673"/>
                    <a:pt x="0" y="164823"/>
                    <a:pt x="0" y="106336"/>
                  </a:cubicBezTo>
                  <a:lnTo>
                    <a:pt x="0" y="106336"/>
                  </a:lnTo>
                  <a:cubicBezTo>
                    <a:pt x="0" y="47884"/>
                    <a:pt x="47850" y="34"/>
                    <a:pt x="106336" y="34"/>
                  </a:cubicBezTo>
                  <a:lnTo>
                    <a:pt x="106336" y="34"/>
                  </a:lnTo>
                  <a:close/>
                  <a:moveTo>
                    <a:pt x="1800106" y="16856"/>
                  </a:moveTo>
                  <a:lnTo>
                    <a:pt x="1800106" y="16856"/>
                  </a:lnTo>
                  <a:cubicBezTo>
                    <a:pt x="1800106" y="16856"/>
                    <a:pt x="106336" y="16856"/>
                    <a:pt x="106336" y="16856"/>
                  </a:cubicBezTo>
                  <a:lnTo>
                    <a:pt x="106336" y="16856"/>
                  </a:lnTo>
                  <a:cubicBezTo>
                    <a:pt x="57127" y="16856"/>
                    <a:pt x="16856" y="57093"/>
                    <a:pt x="16856" y="106268"/>
                  </a:cubicBezTo>
                  <a:lnTo>
                    <a:pt x="16856" y="106268"/>
                  </a:lnTo>
                  <a:cubicBezTo>
                    <a:pt x="16856" y="155477"/>
                    <a:pt x="57127" y="195749"/>
                    <a:pt x="106336" y="195749"/>
                  </a:cubicBezTo>
                  <a:lnTo>
                    <a:pt x="106336" y="195749"/>
                  </a:lnTo>
                  <a:cubicBezTo>
                    <a:pt x="106336" y="195749"/>
                    <a:pt x="1800106" y="195715"/>
                    <a:pt x="1800106" y="195715"/>
                  </a:cubicBezTo>
                  <a:lnTo>
                    <a:pt x="1800106" y="195715"/>
                  </a:lnTo>
                  <a:cubicBezTo>
                    <a:pt x="1849315" y="195749"/>
                    <a:pt x="1889552" y="155511"/>
                    <a:pt x="1889552" y="106302"/>
                  </a:cubicBezTo>
                  <a:lnTo>
                    <a:pt x="1889552" y="106302"/>
                  </a:lnTo>
                  <a:cubicBezTo>
                    <a:pt x="1889552" y="57093"/>
                    <a:pt x="1849281" y="16856"/>
                    <a:pt x="1800106" y="168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661848" y="4071349"/>
              <a:ext cx="165298" cy="165129"/>
            </a:xfrm>
            <a:custGeom>
              <a:avLst/>
              <a:gdLst/>
              <a:ahLst/>
              <a:cxnLst/>
              <a:rect l="l" t="t" r="r" b="b"/>
              <a:pathLst>
                <a:path w="165298" h="165129" extrusionOk="0">
                  <a:moveTo>
                    <a:pt x="143515" y="102530"/>
                  </a:moveTo>
                  <a:lnTo>
                    <a:pt x="156667" y="117721"/>
                  </a:lnTo>
                  <a:lnTo>
                    <a:pt x="144603" y="136719"/>
                  </a:lnTo>
                  <a:lnTo>
                    <a:pt x="126659" y="131893"/>
                  </a:lnTo>
                  <a:lnTo>
                    <a:pt x="130057" y="149564"/>
                  </a:lnTo>
                  <a:lnTo>
                    <a:pt x="110143" y="159998"/>
                  </a:lnTo>
                  <a:lnTo>
                    <a:pt x="95563" y="145384"/>
                  </a:lnTo>
                  <a:lnTo>
                    <a:pt x="88699" y="165129"/>
                  </a:lnTo>
                  <a:lnTo>
                    <a:pt x="66235" y="164212"/>
                  </a:lnTo>
                  <a:lnTo>
                    <a:pt x="61070" y="144908"/>
                  </a:lnTo>
                  <a:lnTo>
                    <a:pt x="47476" y="156667"/>
                  </a:lnTo>
                  <a:lnTo>
                    <a:pt x="28479" y="144637"/>
                  </a:lnTo>
                  <a:lnTo>
                    <a:pt x="33440" y="126217"/>
                  </a:lnTo>
                  <a:lnTo>
                    <a:pt x="13628" y="130023"/>
                  </a:lnTo>
                  <a:lnTo>
                    <a:pt x="3195" y="110109"/>
                  </a:lnTo>
                  <a:lnTo>
                    <a:pt x="18249" y="95054"/>
                  </a:lnTo>
                  <a:lnTo>
                    <a:pt x="0" y="88733"/>
                  </a:lnTo>
                  <a:lnTo>
                    <a:pt x="952" y="66269"/>
                  </a:lnTo>
                  <a:lnTo>
                    <a:pt x="18691" y="61512"/>
                  </a:lnTo>
                  <a:lnTo>
                    <a:pt x="6525" y="47442"/>
                  </a:lnTo>
                  <a:lnTo>
                    <a:pt x="18589" y="28445"/>
                  </a:lnTo>
                  <a:lnTo>
                    <a:pt x="39082" y="33951"/>
                  </a:lnTo>
                  <a:lnTo>
                    <a:pt x="35208" y="13662"/>
                  </a:lnTo>
                  <a:lnTo>
                    <a:pt x="55156" y="3229"/>
                  </a:lnTo>
                  <a:lnTo>
                    <a:pt x="68716" y="16788"/>
                  </a:lnTo>
                  <a:lnTo>
                    <a:pt x="74527" y="0"/>
                  </a:lnTo>
                  <a:lnTo>
                    <a:pt x="97025" y="952"/>
                  </a:lnTo>
                  <a:lnTo>
                    <a:pt x="102156" y="20119"/>
                  </a:lnTo>
                  <a:lnTo>
                    <a:pt x="117823" y="6559"/>
                  </a:lnTo>
                  <a:lnTo>
                    <a:pt x="136820" y="18624"/>
                  </a:lnTo>
                  <a:lnTo>
                    <a:pt x="131451" y="38674"/>
                  </a:lnTo>
                  <a:lnTo>
                    <a:pt x="149632" y="35174"/>
                  </a:lnTo>
                  <a:lnTo>
                    <a:pt x="160065" y="55123"/>
                  </a:lnTo>
                  <a:lnTo>
                    <a:pt x="146981" y="68206"/>
                  </a:lnTo>
                  <a:lnTo>
                    <a:pt x="165299" y="74561"/>
                  </a:lnTo>
                  <a:lnTo>
                    <a:pt x="164381" y="97025"/>
                  </a:lnTo>
                  <a:lnTo>
                    <a:pt x="143617" y="102598"/>
                  </a:lnTo>
                  <a:lnTo>
                    <a:pt x="143617" y="102598"/>
                  </a:lnTo>
                  <a:close/>
                  <a:moveTo>
                    <a:pt x="86048" y="75513"/>
                  </a:moveTo>
                  <a:cubicBezTo>
                    <a:pt x="82174" y="73032"/>
                    <a:pt x="77008" y="74188"/>
                    <a:pt x="74527" y="78096"/>
                  </a:cubicBezTo>
                  <a:cubicBezTo>
                    <a:pt x="72046" y="82004"/>
                    <a:pt x="73236" y="87169"/>
                    <a:pt x="77110" y="89650"/>
                  </a:cubicBezTo>
                  <a:cubicBezTo>
                    <a:pt x="81018" y="92131"/>
                    <a:pt x="86184" y="90976"/>
                    <a:pt x="88665" y="87067"/>
                  </a:cubicBezTo>
                  <a:cubicBezTo>
                    <a:pt x="91145" y="83160"/>
                    <a:pt x="89990" y="78028"/>
                    <a:pt x="86082" y="755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670038" y="4115222"/>
              <a:ext cx="157006" cy="121289"/>
            </a:xfrm>
            <a:custGeom>
              <a:avLst/>
              <a:gdLst/>
              <a:ahLst/>
              <a:cxnLst/>
              <a:rect l="l" t="t" r="r" b="b"/>
              <a:pathLst>
                <a:path w="157006" h="121289" extrusionOk="0">
                  <a:moveTo>
                    <a:pt x="135325" y="58657"/>
                  </a:moveTo>
                  <a:lnTo>
                    <a:pt x="148477" y="73847"/>
                  </a:lnTo>
                  <a:lnTo>
                    <a:pt x="136412" y="92845"/>
                  </a:lnTo>
                  <a:lnTo>
                    <a:pt x="118435" y="88053"/>
                  </a:lnTo>
                  <a:lnTo>
                    <a:pt x="121833" y="105725"/>
                  </a:lnTo>
                  <a:lnTo>
                    <a:pt x="101918" y="116158"/>
                  </a:lnTo>
                  <a:lnTo>
                    <a:pt x="87339" y="101545"/>
                  </a:lnTo>
                  <a:lnTo>
                    <a:pt x="80474" y="121290"/>
                  </a:lnTo>
                  <a:lnTo>
                    <a:pt x="58011" y="120372"/>
                  </a:lnTo>
                  <a:lnTo>
                    <a:pt x="52845" y="101069"/>
                  </a:lnTo>
                  <a:lnTo>
                    <a:pt x="39252" y="112828"/>
                  </a:lnTo>
                  <a:lnTo>
                    <a:pt x="20255" y="100797"/>
                  </a:lnTo>
                  <a:lnTo>
                    <a:pt x="25216" y="82378"/>
                  </a:lnTo>
                  <a:lnTo>
                    <a:pt x="5403" y="86184"/>
                  </a:lnTo>
                  <a:lnTo>
                    <a:pt x="0" y="75853"/>
                  </a:lnTo>
                  <a:lnTo>
                    <a:pt x="65589" y="41767"/>
                  </a:lnTo>
                  <a:cubicBezTo>
                    <a:pt x="66201" y="43364"/>
                    <a:pt x="67323" y="44791"/>
                    <a:pt x="68886" y="45777"/>
                  </a:cubicBezTo>
                  <a:cubicBezTo>
                    <a:pt x="72794" y="48258"/>
                    <a:pt x="77960" y="47102"/>
                    <a:pt x="80406" y="43194"/>
                  </a:cubicBezTo>
                  <a:cubicBezTo>
                    <a:pt x="82242" y="40339"/>
                    <a:pt x="82106" y="36771"/>
                    <a:pt x="80339" y="34086"/>
                  </a:cubicBezTo>
                  <a:lnTo>
                    <a:pt x="145928" y="0"/>
                  </a:lnTo>
                  <a:lnTo>
                    <a:pt x="151773" y="11215"/>
                  </a:lnTo>
                  <a:lnTo>
                    <a:pt x="138689" y="24299"/>
                  </a:lnTo>
                  <a:lnTo>
                    <a:pt x="157007" y="30654"/>
                  </a:lnTo>
                  <a:lnTo>
                    <a:pt x="156089" y="53151"/>
                  </a:lnTo>
                  <a:lnTo>
                    <a:pt x="135325" y="58691"/>
                  </a:lnTo>
                  <a:close/>
                </a:path>
              </a:pathLst>
            </a:custGeom>
            <a:solidFill>
              <a:srgbClr val="161D1E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707221" y="4121412"/>
              <a:ext cx="68503" cy="68503"/>
            </a:xfrm>
            <a:custGeom>
              <a:avLst/>
              <a:gdLst/>
              <a:ahLst/>
              <a:cxnLst/>
              <a:rect l="l" t="t" r="r" b="b"/>
              <a:pathLst>
                <a:path w="68503" h="68503" extrusionOk="0">
                  <a:moveTo>
                    <a:pt x="35679" y="30"/>
                  </a:moveTo>
                  <a:cubicBezTo>
                    <a:pt x="54574" y="811"/>
                    <a:pt x="69256" y="16784"/>
                    <a:pt x="68474" y="35679"/>
                  </a:cubicBezTo>
                  <a:cubicBezTo>
                    <a:pt x="67692" y="54574"/>
                    <a:pt x="51720" y="69256"/>
                    <a:pt x="32824" y="68474"/>
                  </a:cubicBezTo>
                  <a:cubicBezTo>
                    <a:pt x="13929" y="67692"/>
                    <a:pt x="-752" y="51720"/>
                    <a:pt x="30" y="32824"/>
                  </a:cubicBezTo>
                  <a:cubicBezTo>
                    <a:pt x="811" y="13929"/>
                    <a:pt x="16784" y="-752"/>
                    <a:pt x="35679" y="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 rot="-2341049">
              <a:off x="735619" y="4134435"/>
              <a:ext cx="12719" cy="42204"/>
            </a:xfrm>
            <a:custGeom>
              <a:avLst/>
              <a:gdLst/>
              <a:ahLst/>
              <a:cxnLst/>
              <a:rect l="l" t="t" r="r" b="b"/>
              <a:pathLst>
                <a:path w="12710" h="42174" extrusionOk="0">
                  <a:moveTo>
                    <a:pt x="0" y="0"/>
                  </a:moveTo>
                  <a:lnTo>
                    <a:pt x="12710" y="0"/>
                  </a:lnTo>
                  <a:lnTo>
                    <a:pt x="12710" y="42174"/>
                  </a:lnTo>
                  <a:lnTo>
                    <a:pt x="0" y="4217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343111" y="4071349"/>
              <a:ext cx="165230" cy="165129"/>
            </a:xfrm>
            <a:custGeom>
              <a:avLst/>
              <a:gdLst/>
              <a:ahLst/>
              <a:cxnLst/>
              <a:rect l="l" t="t" r="r" b="b"/>
              <a:pathLst>
                <a:path w="165230" h="165129" extrusionOk="0">
                  <a:moveTo>
                    <a:pt x="143583" y="102530"/>
                  </a:moveTo>
                  <a:lnTo>
                    <a:pt x="156735" y="117721"/>
                  </a:lnTo>
                  <a:lnTo>
                    <a:pt x="144671" y="136719"/>
                  </a:lnTo>
                  <a:lnTo>
                    <a:pt x="126727" y="131893"/>
                  </a:lnTo>
                  <a:lnTo>
                    <a:pt x="130125" y="149564"/>
                  </a:lnTo>
                  <a:lnTo>
                    <a:pt x="110177" y="159998"/>
                  </a:lnTo>
                  <a:lnTo>
                    <a:pt x="95597" y="145384"/>
                  </a:lnTo>
                  <a:lnTo>
                    <a:pt x="88767" y="165129"/>
                  </a:lnTo>
                  <a:lnTo>
                    <a:pt x="66269" y="164212"/>
                  </a:lnTo>
                  <a:lnTo>
                    <a:pt x="61103" y="144908"/>
                  </a:lnTo>
                  <a:lnTo>
                    <a:pt x="47510" y="156667"/>
                  </a:lnTo>
                  <a:lnTo>
                    <a:pt x="28513" y="144637"/>
                  </a:lnTo>
                  <a:lnTo>
                    <a:pt x="33440" y="126217"/>
                  </a:lnTo>
                  <a:lnTo>
                    <a:pt x="13628" y="130023"/>
                  </a:lnTo>
                  <a:lnTo>
                    <a:pt x="3195" y="110109"/>
                  </a:lnTo>
                  <a:lnTo>
                    <a:pt x="18249" y="95054"/>
                  </a:lnTo>
                  <a:lnTo>
                    <a:pt x="0" y="88733"/>
                  </a:lnTo>
                  <a:lnTo>
                    <a:pt x="952" y="66269"/>
                  </a:lnTo>
                  <a:lnTo>
                    <a:pt x="18657" y="61512"/>
                  </a:lnTo>
                  <a:lnTo>
                    <a:pt x="6491" y="47442"/>
                  </a:lnTo>
                  <a:lnTo>
                    <a:pt x="18555" y="28445"/>
                  </a:lnTo>
                  <a:lnTo>
                    <a:pt x="39082" y="33951"/>
                  </a:lnTo>
                  <a:lnTo>
                    <a:pt x="35174" y="13662"/>
                  </a:lnTo>
                  <a:lnTo>
                    <a:pt x="55122" y="3229"/>
                  </a:lnTo>
                  <a:lnTo>
                    <a:pt x="68682" y="16788"/>
                  </a:lnTo>
                  <a:lnTo>
                    <a:pt x="74493" y="0"/>
                  </a:lnTo>
                  <a:lnTo>
                    <a:pt x="96957" y="952"/>
                  </a:lnTo>
                  <a:lnTo>
                    <a:pt x="102088" y="20119"/>
                  </a:lnTo>
                  <a:lnTo>
                    <a:pt x="117755" y="6559"/>
                  </a:lnTo>
                  <a:lnTo>
                    <a:pt x="136752" y="18624"/>
                  </a:lnTo>
                  <a:lnTo>
                    <a:pt x="131383" y="38674"/>
                  </a:lnTo>
                  <a:lnTo>
                    <a:pt x="149598" y="35174"/>
                  </a:lnTo>
                  <a:lnTo>
                    <a:pt x="160031" y="55123"/>
                  </a:lnTo>
                  <a:lnTo>
                    <a:pt x="146913" y="68206"/>
                  </a:lnTo>
                  <a:lnTo>
                    <a:pt x="165231" y="74561"/>
                  </a:lnTo>
                  <a:lnTo>
                    <a:pt x="164279" y="97025"/>
                  </a:lnTo>
                  <a:lnTo>
                    <a:pt x="143549" y="102598"/>
                  </a:lnTo>
                  <a:lnTo>
                    <a:pt x="143549" y="102598"/>
                  </a:lnTo>
                  <a:close/>
                  <a:moveTo>
                    <a:pt x="86116" y="75513"/>
                  </a:moveTo>
                  <a:cubicBezTo>
                    <a:pt x="82208" y="73032"/>
                    <a:pt x="77042" y="74188"/>
                    <a:pt x="74561" y="78096"/>
                  </a:cubicBezTo>
                  <a:cubicBezTo>
                    <a:pt x="72114" y="82004"/>
                    <a:pt x="73270" y="87169"/>
                    <a:pt x="77178" y="89650"/>
                  </a:cubicBezTo>
                  <a:cubicBezTo>
                    <a:pt x="81086" y="92131"/>
                    <a:pt x="86252" y="90976"/>
                    <a:pt x="88699" y="87067"/>
                  </a:cubicBezTo>
                  <a:cubicBezTo>
                    <a:pt x="91180" y="83160"/>
                    <a:pt x="90024" y="78028"/>
                    <a:pt x="86116" y="755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2351403" y="4115222"/>
              <a:ext cx="156972" cy="121289"/>
            </a:xfrm>
            <a:custGeom>
              <a:avLst/>
              <a:gdLst/>
              <a:ahLst/>
              <a:cxnLst/>
              <a:rect l="l" t="t" r="r" b="b"/>
              <a:pathLst>
                <a:path w="156972" h="121289" extrusionOk="0">
                  <a:moveTo>
                    <a:pt x="135291" y="58657"/>
                  </a:moveTo>
                  <a:lnTo>
                    <a:pt x="148443" y="73847"/>
                  </a:lnTo>
                  <a:lnTo>
                    <a:pt x="136378" y="92845"/>
                  </a:lnTo>
                  <a:lnTo>
                    <a:pt x="118435" y="88053"/>
                  </a:lnTo>
                  <a:lnTo>
                    <a:pt x="121833" y="105725"/>
                  </a:lnTo>
                  <a:lnTo>
                    <a:pt x="101884" y="116158"/>
                  </a:lnTo>
                  <a:lnTo>
                    <a:pt x="87305" y="101545"/>
                  </a:lnTo>
                  <a:lnTo>
                    <a:pt x="80474" y="121290"/>
                  </a:lnTo>
                  <a:lnTo>
                    <a:pt x="57977" y="120372"/>
                  </a:lnTo>
                  <a:lnTo>
                    <a:pt x="52811" y="101069"/>
                  </a:lnTo>
                  <a:lnTo>
                    <a:pt x="39218" y="112828"/>
                  </a:lnTo>
                  <a:lnTo>
                    <a:pt x="20221" y="100797"/>
                  </a:lnTo>
                  <a:lnTo>
                    <a:pt x="25182" y="82378"/>
                  </a:lnTo>
                  <a:lnTo>
                    <a:pt x="5370" y="86184"/>
                  </a:lnTo>
                  <a:lnTo>
                    <a:pt x="0" y="75853"/>
                  </a:lnTo>
                  <a:lnTo>
                    <a:pt x="65589" y="41767"/>
                  </a:lnTo>
                  <a:cubicBezTo>
                    <a:pt x="66201" y="43364"/>
                    <a:pt x="67323" y="44791"/>
                    <a:pt x="68886" y="45777"/>
                  </a:cubicBezTo>
                  <a:cubicBezTo>
                    <a:pt x="72794" y="48258"/>
                    <a:pt x="77960" y="47102"/>
                    <a:pt x="80440" y="43194"/>
                  </a:cubicBezTo>
                  <a:cubicBezTo>
                    <a:pt x="82242" y="40339"/>
                    <a:pt x="82106" y="36771"/>
                    <a:pt x="80339" y="34086"/>
                  </a:cubicBezTo>
                  <a:lnTo>
                    <a:pt x="145928" y="0"/>
                  </a:lnTo>
                  <a:lnTo>
                    <a:pt x="151773" y="11215"/>
                  </a:lnTo>
                  <a:lnTo>
                    <a:pt x="138655" y="24299"/>
                  </a:lnTo>
                  <a:lnTo>
                    <a:pt x="156973" y="30654"/>
                  </a:lnTo>
                  <a:lnTo>
                    <a:pt x="156021" y="53151"/>
                  </a:lnTo>
                  <a:lnTo>
                    <a:pt x="135291" y="58691"/>
                  </a:lnTo>
                  <a:close/>
                </a:path>
              </a:pathLst>
            </a:custGeom>
            <a:solidFill>
              <a:srgbClr val="161D1E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2388518" y="4121412"/>
              <a:ext cx="68506" cy="68503"/>
            </a:xfrm>
            <a:custGeom>
              <a:avLst/>
              <a:gdLst/>
              <a:ahLst/>
              <a:cxnLst/>
              <a:rect l="l" t="t" r="r" b="b"/>
              <a:pathLst>
                <a:path w="68506" h="68503" extrusionOk="0">
                  <a:moveTo>
                    <a:pt x="35713" y="30"/>
                  </a:moveTo>
                  <a:cubicBezTo>
                    <a:pt x="54608" y="811"/>
                    <a:pt x="69290" y="16784"/>
                    <a:pt x="68474" y="35679"/>
                  </a:cubicBezTo>
                  <a:cubicBezTo>
                    <a:pt x="67692" y="54574"/>
                    <a:pt x="51720" y="69256"/>
                    <a:pt x="32825" y="68474"/>
                  </a:cubicBezTo>
                  <a:cubicBezTo>
                    <a:pt x="13895" y="67692"/>
                    <a:pt x="-752" y="51720"/>
                    <a:pt x="30" y="32824"/>
                  </a:cubicBezTo>
                  <a:cubicBezTo>
                    <a:pt x="811" y="13929"/>
                    <a:pt x="16784" y="-752"/>
                    <a:pt x="35679" y="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 rot="-2341049">
              <a:off x="2416864" y="4134670"/>
              <a:ext cx="12719" cy="42204"/>
            </a:xfrm>
            <a:custGeom>
              <a:avLst/>
              <a:gdLst/>
              <a:ahLst/>
              <a:cxnLst/>
              <a:rect l="l" t="t" r="r" b="b"/>
              <a:pathLst>
                <a:path w="12710" h="42174" extrusionOk="0">
                  <a:moveTo>
                    <a:pt x="0" y="0"/>
                  </a:moveTo>
                  <a:lnTo>
                    <a:pt x="12710" y="0"/>
                  </a:lnTo>
                  <a:lnTo>
                    <a:pt x="12710" y="42174"/>
                  </a:lnTo>
                  <a:lnTo>
                    <a:pt x="0" y="4217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1759162" y="4071349"/>
              <a:ext cx="165197" cy="165129"/>
            </a:xfrm>
            <a:custGeom>
              <a:avLst/>
              <a:gdLst/>
              <a:ahLst/>
              <a:cxnLst/>
              <a:rect l="l" t="t" r="r" b="b"/>
              <a:pathLst>
                <a:path w="165197" h="165129" extrusionOk="0">
                  <a:moveTo>
                    <a:pt x="143549" y="102530"/>
                  </a:moveTo>
                  <a:lnTo>
                    <a:pt x="156701" y="117721"/>
                  </a:lnTo>
                  <a:lnTo>
                    <a:pt x="144637" y="136719"/>
                  </a:lnTo>
                  <a:lnTo>
                    <a:pt x="126693" y="131893"/>
                  </a:lnTo>
                  <a:lnTo>
                    <a:pt x="130091" y="149564"/>
                  </a:lnTo>
                  <a:lnTo>
                    <a:pt x="110177" y="159998"/>
                  </a:lnTo>
                  <a:lnTo>
                    <a:pt x="95597" y="145384"/>
                  </a:lnTo>
                  <a:lnTo>
                    <a:pt x="88733" y="165129"/>
                  </a:lnTo>
                  <a:lnTo>
                    <a:pt x="66269" y="164212"/>
                  </a:lnTo>
                  <a:lnTo>
                    <a:pt x="61104" y="144908"/>
                  </a:lnTo>
                  <a:lnTo>
                    <a:pt x="47510" y="156667"/>
                  </a:lnTo>
                  <a:lnTo>
                    <a:pt x="28513" y="144637"/>
                  </a:lnTo>
                  <a:lnTo>
                    <a:pt x="33440" y="126217"/>
                  </a:lnTo>
                  <a:lnTo>
                    <a:pt x="13628" y="130023"/>
                  </a:lnTo>
                  <a:lnTo>
                    <a:pt x="3195" y="110109"/>
                  </a:lnTo>
                  <a:lnTo>
                    <a:pt x="18249" y="95054"/>
                  </a:lnTo>
                  <a:lnTo>
                    <a:pt x="0" y="88733"/>
                  </a:lnTo>
                  <a:lnTo>
                    <a:pt x="918" y="66269"/>
                  </a:lnTo>
                  <a:lnTo>
                    <a:pt x="18657" y="61512"/>
                  </a:lnTo>
                  <a:lnTo>
                    <a:pt x="6491" y="47442"/>
                  </a:lnTo>
                  <a:lnTo>
                    <a:pt x="18555" y="28445"/>
                  </a:lnTo>
                  <a:lnTo>
                    <a:pt x="39048" y="33951"/>
                  </a:lnTo>
                  <a:lnTo>
                    <a:pt x="35140" y="13662"/>
                  </a:lnTo>
                  <a:lnTo>
                    <a:pt x="55088" y="3229"/>
                  </a:lnTo>
                  <a:lnTo>
                    <a:pt x="68648" y="16788"/>
                  </a:lnTo>
                  <a:lnTo>
                    <a:pt x="74459" y="0"/>
                  </a:lnTo>
                  <a:lnTo>
                    <a:pt x="96923" y="952"/>
                  </a:lnTo>
                  <a:lnTo>
                    <a:pt x="102054" y="20119"/>
                  </a:lnTo>
                  <a:lnTo>
                    <a:pt x="117721" y="6559"/>
                  </a:lnTo>
                  <a:lnTo>
                    <a:pt x="136718" y="18624"/>
                  </a:lnTo>
                  <a:lnTo>
                    <a:pt x="131349" y="38674"/>
                  </a:lnTo>
                  <a:lnTo>
                    <a:pt x="149530" y="35174"/>
                  </a:lnTo>
                  <a:lnTo>
                    <a:pt x="159963" y="55123"/>
                  </a:lnTo>
                  <a:lnTo>
                    <a:pt x="146880" y="68206"/>
                  </a:lnTo>
                  <a:lnTo>
                    <a:pt x="165197" y="74561"/>
                  </a:lnTo>
                  <a:lnTo>
                    <a:pt x="164279" y="97025"/>
                  </a:lnTo>
                  <a:lnTo>
                    <a:pt x="143515" y="102598"/>
                  </a:lnTo>
                  <a:lnTo>
                    <a:pt x="143515" y="102598"/>
                  </a:lnTo>
                  <a:close/>
                  <a:moveTo>
                    <a:pt x="86082" y="75513"/>
                  </a:moveTo>
                  <a:cubicBezTo>
                    <a:pt x="82174" y="73032"/>
                    <a:pt x="77008" y="74188"/>
                    <a:pt x="74561" y="78096"/>
                  </a:cubicBezTo>
                  <a:cubicBezTo>
                    <a:pt x="72114" y="82004"/>
                    <a:pt x="73236" y="87169"/>
                    <a:pt x="77144" y="89650"/>
                  </a:cubicBezTo>
                  <a:cubicBezTo>
                    <a:pt x="81052" y="92131"/>
                    <a:pt x="86218" y="90976"/>
                    <a:pt x="88665" y="87067"/>
                  </a:cubicBezTo>
                  <a:cubicBezTo>
                    <a:pt x="91145" y="83160"/>
                    <a:pt x="89990" y="78028"/>
                    <a:pt x="86082" y="755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1767386" y="4115222"/>
              <a:ext cx="156972" cy="121289"/>
            </a:xfrm>
            <a:custGeom>
              <a:avLst/>
              <a:gdLst/>
              <a:ahLst/>
              <a:cxnLst/>
              <a:rect l="l" t="t" r="r" b="b"/>
              <a:pathLst>
                <a:path w="156972" h="121289" extrusionOk="0">
                  <a:moveTo>
                    <a:pt x="135325" y="58657"/>
                  </a:moveTo>
                  <a:lnTo>
                    <a:pt x="148477" y="73847"/>
                  </a:lnTo>
                  <a:lnTo>
                    <a:pt x="136412" y="92845"/>
                  </a:lnTo>
                  <a:lnTo>
                    <a:pt x="118469" y="88053"/>
                  </a:lnTo>
                  <a:lnTo>
                    <a:pt x="121867" y="105725"/>
                  </a:lnTo>
                  <a:lnTo>
                    <a:pt x="101952" y="116158"/>
                  </a:lnTo>
                  <a:lnTo>
                    <a:pt x="87373" y="101545"/>
                  </a:lnTo>
                  <a:lnTo>
                    <a:pt x="80508" y="121290"/>
                  </a:lnTo>
                  <a:lnTo>
                    <a:pt x="58045" y="120372"/>
                  </a:lnTo>
                  <a:lnTo>
                    <a:pt x="52879" y="101069"/>
                  </a:lnTo>
                  <a:lnTo>
                    <a:pt x="39286" y="112828"/>
                  </a:lnTo>
                  <a:lnTo>
                    <a:pt x="20288" y="100797"/>
                  </a:lnTo>
                  <a:lnTo>
                    <a:pt x="25216" y="82378"/>
                  </a:lnTo>
                  <a:lnTo>
                    <a:pt x="5403" y="86184"/>
                  </a:lnTo>
                  <a:lnTo>
                    <a:pt x="0" y="75853"/>
                  </a:lnTo>
                  <a:lnTo>
                    <a:pt x="65589" y="41767"/>
                  </a:lnTo>
                  <a:cubicBezTo>
                    <a:pt x="66235" y="43364"/>
                    <a:pt x="67323" y="44791"/>
                    <a:pt x="68886" y="45777"/>
                  </a:cubicBezTo>
                  <a:cubicBezTo>
                    <a:pt x="72794" y="48258"/>
                    <a:pt x="77960" y="47102"/>
                    <a:pt x="80406" y="43194"/>
                  </a:cubicBezTo>
                  <a:cubicBezTo>
                    <a:pt x="82241" y="40339"/>
                    <a:pt x="82072" y="36771"/>
                    <a:pt x="80304" y="34086"/>
                  </a:cubicBezTo>
                  <a:lnTo>
                    <a:pt x="145894" y="0"/>
                  </a:lnTo>
                  <a:lnTo>
                    <a:pt x="151773" y="11215"/>
                  </a:lnTo>
                  <a:lnTo>
                    <a:pt x="138655" y="24299"/>
                  </a:lnTo>
                  <a:lnTo>
                    <a:pt x="156973" y="30654"/>
                  </a:lnTo>
                  <a:lnTo>
                    <a:pt x="156055" y="53151"/>
                  </a:lnTo>
                  <a:lnTo>
                    <a:pt x="135291" y="58691"/>
                  </a:lnTo>
                  <a:close/>
                </a:path>
              </a:pathLst>
            </a:custGeom>
            <a:solidFill>
              <a:srgbClr val="161D1E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1804566" y="4121412"/>
              <a:ext cx="68472" cy="68503"/>
            </a:xfrm>
            <a:custGeom>
              <a:avLst/>
              <a:gdLst/>
              <a:ahLst/>
              <a:cxnLst/>
              <a:rect l="l" t="t" r="r" b="b"/>
              <a:pathLst>
                <a:path w="68472" h="68503" extrusionOk="0">
                  <a:moveTo>
                    <a:pt x="35648" y="30"/>
                  </a:moveTo>
                  <a:cubicBezTo>
                    <a:pt x="54577" y="811"/>
                    <a:pt x="69224" y="16784"/>
                    <a:pt x="68443" y="35679"/>
                  </a:cubicBezTo>
                  <a:cubicBezTo>
                    <a:pt x="67661" y="54574"/>
                    <a:pt x="51688" y="69256"/>
                    <a:pt x="32793" y="68474"/>
                  </a:cubicBezTo>
                  <a:cubicBezTo>
                    <a:pt x="13898" y="67692"/>
                    <a:pt x="-783" y="51720"/>
                    <a:pt x="32" y="32824"/>
                  </a:cubicBezTo>
                  <a:cubicBezTo>
                    <a:pt x="814" y="13929"/>
                    <a:pt x="16787" y="-752"/>
                    <a:pt x="35682" y="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 rot="-2341049">
              <a:off x="1832880" y="4134632"/>
              <a:ext cx="12719" cy="42204"/>
            </a:xfrm>
            <a:custGeom>
              <a:avLst/>
              <a:gdLst/>
              <a:ahLst/>
              <a:cxnLst/>
              <a:rect l="l" t="t" r="r" b="b"/>
              <a:pathLst>
                <a:path w="12710" h="42174" extrusionOk="0">
                  <a:moveTo>
                    <a:pt x="0" y="0"/>
                  </a:moveTo>
                  <a:lnTo>
                    <a:pt x="12710" y="0"/>
                  </a:lnTo>
                  <a:lnTo>
                    <a:pt x="12710" y="42174"/>
                  </a:lnTo>
                  <a:lnTo>
                    <a:pt x="0" y="4217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1235364" y="4069751"/>
              <a:ext cx="165230" cy="165230"/>
            </a:xfrm>
            <a:custGeom>
              <a:avLst/>
              <a:gdLst/>
              <a:ahLst/>
              <a:cxnLst/>
              <a:rect l="l" t="t" r="r" b="b"/>
              <a:pathLst>
                <a:path w="165230" h="165230" extrusionOk="0">
                  <a:moveTo>
                    <a:pt x="143549" y="102598"/>
                  </a:moveTo>
                  <a:lnTo>
                    <a:pt x="156701" y="117789"/>
                  </a:lnTo>
                  <a:lnTo>
                    <a:pt x="144637" y="136786"/>
                  </a:lnTo>
                  <a:lnTo>
                    <a:pt x="126693" y="131961"/>
                  </a:lnTo>
                  <a:lnTo>
                    <a:pt x="130091" y="149632"/>
                  </a:lnTo>
                  <a:lnTo>
                    <a:pt x="110143" y="160065"/>
                  </a:lnTo>
                  <a:lnTo>
                    <a:pt x="95563" y="145486"/>
                  </a:lnTo>
                  <a:lnTo>
                    <a:pt x="88699" y="165231"/>
                  </a:lnTo>
                  <a:lnTo>
                    <a:pt x="66235" y="164313"/>
                  </a:lnTo>
                  <a:lnTo>
                    <a:pt x="61070" y="145010"/>
                  </a:lnTo>
                  <a:lnTo>
                    <a:pt x="47476" y="156769"/>
                  </a:lnTo>
                  <a:lnTo>
                    <a:pt x="28479" y="144705"/>
                  </a:lnTo>
                  <a:lnTo>
                    <a:pt x="33440" y="126285"/>
                  </a:lnTo>
                  <a:lnTo>
                    <a:pt x="13628" y="130091"/>
                  </a:lnTo>
                  <a:lnTo>
                    <a:pt x="3195" y="110143"/>
                  </a:lnTo>
                  <a:lnTo>
                    <a:pt x="18249" y="95088"/>
                  </a:lnTo>
                  <a:lnTo>
                    <a:pt x="0" y="88767"/>
                  </a:lnTo>
                  <a:lnTo>
                    <a:pt x="918" y="66303"/>
                  </a:lnTo>
                  <a:lnTo>
                    <a:pt x="18657" y="61545"/>
                  </a:lnTo>
                  <a:lnTo>
                    <a:pt x="6491" y="47476"/>
                  </a:lnTo>
                  <a:lnTo>
                    <a:pt x="18555" y="28479"/>
                  </a:lnTo>
                  <a:lnTo>
                    <a:pt x="39048" y="33950"/>
                  </a:lnTo>
                  <a:lnTo>
                    <a:pt x="35140" y="13662"/>
                  </a:lnTo>
                  <a:lnTo>
                    <a:pt x="55088" y="3229"/>
                  </a:lnTo>
                  <a:lnTo>
                    <a:pt x="68648" y="16788"/>
                  </a:lnTo>
                  <a:lnTo>
                    <a:pt x="74459" y="0"/>
                  </a:lnTo>
                  <a:lnTo>
                    <a:pt x="96957" y="952"/>
                  </a:lnTo>
                  <a:lnTo>
                    <a:pt x="102088" y="20119"/>
                  </a:lnTo>
                  <a:lnTo>
                    <a:pt x="117755" y="6559"/>
                  </a:lnTo>
                  <a:lnTo>
                    <a:pt x="136752" y="18623"/>
                  </a:lnTo>
                  <a:lnTo>
                    <a:pt x="131383" y="38674"/>
                  </a:lnTo>
                  <a:lnTo>
                    <a:pt x="149564" y="35174"/>
                  </a:lnTo>
                  <a:lnTo>
                    <a:pt x="159997" y="55122"/>
                  </a:lnTo>
                  <a:lnTo>
                    <a:pt x="146913" y="68240"/>
                  </a:lnTo>
                  <a:lnTo>
                    <a:pt x="165231" y="74561"/>
                  </a:lnTo>
                  <a:lnTo>
                    <a:pt x="164279" y="97059"/>
                  </a:lnTo>
                  <a:lnTo>
                    <a:pt x="143515" y="102598"/>
                  </a:lnTo>
                  <a:lnTo>
                    <a:pt x="143515" y="102598"/>
                  </a:lnTo>
                  <a:close/>
                  <a:moveTo>
                    <a:pt x="86082" y="75581"/>
                  </a:moveTo>
                  <a:cubicBezTo>
                    <a:pt x="82174" y="73100"/>
                    <a:pt x="77008" y="74255"/>
                    <a:pt x="74527" y="78164"/>
                  </a:cubicBezTo>
                  <a:cubicBezTo>
                    <a:pt x="72046" y="82072"/>
                    <a:pt x="73202" y="87237"/>
                    <a:pt x="77110" y="89718"/>
                  </a:cubicBezTo>
                  <a:cubicBezTo>
                    <a:pt x="81018" y="92165"/>
                    <a:pt x="86184" y="91010"/>
                    <a:pt x="88665" y="87135"/>
                  </a:cubicBezTo>
                  <a:cubicBezTo>
                    <a:pt x="91145" y="83227"/>
                    <a:pt x="89990" y="78061"/>
                    <a:pt x="86082" y="756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1243588" y="4113693"/>
              <a:ext cx="157040" cy="121289"/>
            </a:xfrm>
            <a:custGeom>
              <a:avLst/>
              <a:gdLst/>
              <a:ahLst/>
              <a:cxnLst/>
              <a:rect l="l" t="t" r="r" b="b"/>
              <a:pathLst>
                <a:path w="157040" h="121289" extrusionOk="0">
                  <a:moveTo>
                    <a:pt x="135325" y="58657"/>
                  </a:moveTo>
                  <a:lnTo>
                    <a:pt x="148477" y="73847"/>
                  </a:lnTo>
                  <a:lnTo>
                    <a:pt x="136412" y="92844"/>
                  </a:lnTo>
                  <a:lnTo>
                    <a:pt x="118469" y="88019"/>
                  </a:lnTo>
                  <a:lnTo>
                    <a:pt x="121867" y="105691"/>
                  </a:lnTo>
                  <a:lnTo>
                    <a:pt x="101919" y="116124"/>
                  </a:lnTo>
                  <a:lnTo>
                    <a:pt x="87339" y="101545"/>
                  </a:lnTo>
                  <a:lnTo>
                    <a:pt x="80475" y="121289"/>
                  </a:lnTo>
                  <a:lnTo>
                    <a:pt x="58011" y="120372"/>
                  </a:lnTo>
                  <a:lnTo>
                    <a:pt x="52845" y="101069"/>
                  </a:lnTo>
                  <a:lnTo>
                    <a:pt x="39252" y="112827"/>
                  </a:lnTo>
                  <a:lnTo>
                    <a:pt x="20255" y="100763"/>
                  </a:lnTo>
                  <a:lnTo>
                    <a:pt x="25216" y="82344"/>
                  </a:lnTo>
                  <a:lnTo>
                    <a:pt x="5403" y="86150"/>
                  </a:lnTo>
                  <a:lnTo>
                    <a:pt x="0" y="75818"/>
                  </a:lnTo>
                  <a:lnTo>
                    <a:pt x="65623" y="41733"/>
                  </a:lnTo>
                  <a:cubicBezTo>
                    <a:pt x="66235" y="43330"/>
                    <a:pt x="67357" y="44757"/>
                    <a:pt x="68920" y="45777"/>
                  </a:cubicBezTo>
                  <a:cubicBezTo>
                    <a:pt x="72828" y="48223"/>
                    <a:pt x="77994" y="47068"/>
                    <a:pt x="80441" y="43194"/>
                  </a:cubicBezTo>
                  <a:cubicBezTo>
                    <a:pt x="82276" y="40305"/>
                    <a:pt x="82140" y="36737"/>
                    <a:pt x="80372" y="34086"/>
                  </a:cubicBezTo>
                  <a:lnTo>
                    <a:pt x="145962" y="0"/>
                  </a:lnTo>
                  <a:lnTo>
                    <a:pt x="151807" y="11181"/>
                  </a:lnTo>
                  <a:lnTo>
                    <a:pt x="138723" y="24299"/>
                  </a:lnTo>
                  <a:lnTo>
                    <a:pt x="157041" y="30620"/>
                  </a:lnTo>
                  <a:lnTo>
                    <a:pt x="156089" y="53117"/>
                  </a:lnTo>
                  <a:lnTo>
                    <a:pt x="135325" y="58657"/>
                  </a:lnTo>
                  <a:close/>
                </a:path>
              </a:pathLst>
            </a:custGeom>
            <a:solidFill>
              <a:srgbClr val="161D1E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1280771" y="4119916"/>
              <a:ext cx="68503" cy="68503"/>
            </a:xfrm>
            <a:custGeom>
              <a:avLst/>
              <a:gdLst/>
              <a:ahLst/>
              <a:cxnLst/>
              <a:rect l="l" t="t" r="r" b="b"/>
              <a:pathLst>
                <a:path w="68503" h="68503" extrusionOk="0">
                  <a:moveTo>
                    <a:pt x="35679" y="30"/>
                  </a:moveTo>
                  <a:cubicBezTo>
                    <a:pt x="54574" y="811"/>
                    <a:pt x="69256" y="16784"/>
                    <a:pt x="68474" y="35679"/>
                  </a:cubicBezTo>
                  <a:cubicBezTo>
                    <a:pt x="67692" y="54575"/>
                    <a:pt x="51720" y="69255"/>
                    <a:pt x="32824" y="68474"/>
                  </a:cubicBezTo>
                  <a:cubicBezTo>
                    <a:pt x="13929" y="67692"/>
                    <a:pt x="-752" y="51720"/>
                    <a:pt x="30" y="32825"/>
                  </a:cubicBezTo>
                  <a:cubicBezTo>
                    <a:pt x="811" y="13929"/>
                    <a:pt x="16784" y="-752"/>
                    <a:pt x="35679" y="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 rot="-2341049">
              <a:off x="1309150" y="4132999"/>
              <a:ext cx="12719" cy="42170"/>
            </a:xfrm>
            <a:custGeom>
              <a:avLst/>
              <a:gdLst/>
              <a:ahLst/>
              <a:cxnLst/>
              <a:rect l="l" t="t" r="r" b="b"/>
              <a:pathLst>
                <a:path w="12710" h="42140" extrusionOk="0">
                  <a:moveTo>
                    <a:pt x="0" y="0"/>
                  </a:moveTo>
                  <a:lnTo>
                    <a:pt x="12710" y="0"/>
                  </a:lnTo>
                  <a:lnTo>
                    <a:pt x="12710" y="42141"/>
                  </a:lnTo>
                  <a:lnTo>
                    <a:pt x="0" y="421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6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"/>
          <p:cNvSpPr/>
          <p:nvPr/>
        </p:nvSpPr>
        <p:spPr>
          <a:xfrm>
            <a:off x="9440791" y="4108158"/>
            <a:ext cx="118291" cy="118332"/>
          </a:xfrm>
          <a:custGeom>
            <a:avLst/>
            <a:gdLst/>
            <a:ahLst/>
            <a:cxnLst/>
            <a:rect l="l" t="t" r="r" b="b"/>
            <a:pathLst>
              <a:path w="45906" h="45924" extrusionOk="0">
                <a:moveTo>
                  <a:pt x="9547" y="41611"/>
                </a:moveTo>
                <a:cubicBezTo>
                  <a:pt x="19844" y="49020"/>
                  <a:pt x="34185" y="46641"/>
                  <a:pt x="41594" y="36343"/>
                </a:cubicBezTo>
                <a:cubicBezTo>
                  <a:pt x="49002" y="26046"/>
                  <a:pt x="46623" y="11705"/>
                  <a:pt x="36326" y="4296"/>
                </a:cubicBezTo>
                <a:cubicBezTo>
                  <a:pt x="26029" y="-3078"/>
                  <a:pt x="11688" y="-733"/>
                  <a:pt x="4313" y="9598"/>
                </a:cubicBezTo>
                <a:cubicBezTo>
                  <a:pt x="-3095" y="19895"/>
                  <a:pt x="-716" y="34236"/>
                  <a:pt x="9581" y="41611"/>
                </a:cubicBezTo>
                <a:close/>
              </a:path>
            </a:pathLst>
          </a:custGeom>
          <a:solidFill>
            <a:srgbClr val="212B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6"/>
          <p:cNvSpPr/>
          <p:nvPr/>
        </p:nvSpPr>
        <p:spPr>
          <a:xfrm>
            <a:off x="9449936" y="4122431"/>
            <a:ext cx="118303" cy="118330"/>
          </a:xfrm>
          <a:custGeom>
            <a:avLst/>
            <a:gdLst/>
            <a:ahLst/>
            <a:cxnLst/>
            <a:rect l="l" t="t" r="r" b="b"/>
            <a:pathLst>
              <a:path w="45911" h="45923" extrusionOk="0">
                <a:moveTo>
                  <a:pt x="36345" y="41611"/>
                </a:moveTo>
                <a:cubicBezTo>
                  <a:pt x="26048" y="49019"/>
                  <a:pt x="11707" y="46641"/>
                  <a:pt x="4298" y="36343"/>
                </a:cubicBezTo>
                <a:cubicBezTo>
                  <a:pt x="-3076" y="26046"/>
                  <a:pt x="-731" y="11705"/>
                  <a:pt x="9566" y="4296"/>
                </a:cubicBezTo>
                <a:cubicBezTo>
                  <a:pt x="19897" y="-3078"/>
                  <a:pt x="34204" y="-733"/>
                  <a:pt x="41613" y="9598"/>
                </a:cubicBezTo>
                <a:cubicBezTo>
                  <a:pt x="48988" y="19895"/>
                  <a:pt x="46643" y="34236"/>
                  <a:pt x="36345" y="41611"/>
                </a:cubicBezTo>
                <a:close/>
              </a:path>
            </a:pathLst>
          </a:custGeom>
          <a:solidFill>
            <a:srgbClr val="161D1E">
              <a:alpha val="3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6"/>
          <p:cNvSpPr/>
          <p:nvPr/>
        </p:nvSpPr>
        <p:spPr>
          <a:xfrm>
            <a:off x="9440791" y="4629525"/>
            <a:ext cx="118255" cy="118299"/>
          </a:xfrm>
          <a:custGeom>
            <a:avLst/>
            <a:gdLst/>
            <a:ahLst/>
            <a:cxnLst/>
            <a:rect l="l" t="t" r="r" b="b"/>
            <a:pathLst>
              <a:path w="45892" h="45911" extrusionOk="0">
                <a:moveTo>
                  <a:pt x="9547" y="41613"/>
                </a:moveTo>
                <a:cubicBezTo>
                  <a:pt x="19844" y="48988"/>
                  <a:pt x="34185" y="46643"/>
                  <a:pt x="41594" y="36346"/>
                </a:cubicBezTo>
                <a:cubicBezTo>
                  <a:pt x="48968" y="26014"/>
                  <a:pt x="46623" y="11707"/>
                  <a:pt x="36326" y="4298"/>
                </a:cubicBezTo>
                <a:cubicBezTo>
                  <a:pt x="26029" y="-3076"/>
                  <a:pt x="11688" y="-731"/>
                  <a:pt x="4313" y="9566"/>
                </a:cubicBezTo>
                <a:cubicBezTo>
                  <a:pt x="-3095" y="19863"/>
                  <a:pt x="-716" y="34205"/>
                  <a:pt x="9581" y="41613"/>
                </a:cubicBezTo>
                <a:close/>
              </a:path>
            </a:pathLst>
          </a:custGeom>
          <a:solidFill>
            <a:srgbClr val="212B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6"/>
          <p:cNvSpPr/>
          <p:nvPr/>
        </p:nvSpPr>
        <p:spPr>
          <a:xfrm>
            <a:off x="9447746" y="4635181"/>
            <a:ext cx="118303" cy="118332"/>
          </a:xfrm>
          <a:custGeom>
            <a:avLst/>
            <a:gdLst/>
            <a:ahLst/>
            <a:cxnLst/>
            <a:rect l="l" t="t" r="r" b="b"/>
            <a:pathLst>
              <a:path w="45911" h="45924" extrusionOk="0">
                <a:moveTo>
                  <a:pt x="36345" y="41628"/>
                </a:moveTo>
                <a:cubicBezTo>
                  <a:pt x="26048" y="49002"/>
                  <a:pt x="11707" y="46657"/>
                  <a:pt x="4298" y="36326"/>
                </a:cubicBezTo>
                <a:cubicBezTo>
                  <a:pt x="-3076" y="26029"/>
                  <a:pt x="-731" y="11688"/>
                  <a:pt x="9566" y="4313"/>
                </a:cubicBezTo>
                <a:cubicBezTo>
                  <a:pt x="19863" y="-3095"/>
                  <a:pt x="34204" y="-716"/>
                  <a:pt x="41613" y="9581"/>
                </a:cubicBezTo>
                <a:cubicBezTo>
                  <a:pt x="48988" y="19878"/>
                  <a:pt x="46643" y="34219"/>
                  <a:pt x="36345" y="41628"/>
                </a:cubicBezTo>
                <a:close/>
              </a:path>
            </a:pathLst>
          </a:custGeom>
          <a:solidFill>
            <a:srgbClr val="161D1E">
              <a:alpha val="3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8" name="Google Shape;278;p6"/>
          <p:cNvGrpSpPr/>
          <p:nvPr/>
        </p:nvGrpSpPr>
        <p:grpSpPr>
          <a:xfrm>
            <a:off x="-1410544" y="70252"/>
            <a:ext cx="11079099" cy="5073245"/>
            <a:chOff x="-1410544" y="70252"/>
            <a:chExt cx="11079099" cy="5073245"/>
          </a:xfrm>
        </p:grpSpPr>
        <p:grpSp>
          <p:nvGrpSpPr>
            <p:cNvPr id="279" name="Google Shape;279;p6"/>
            <p:cNvGrpSpPr/>
            <p:nvPr/>
          </p:nvGrpSpPr>
          <p:grpSpPr>
            <a:xfrm>
              <a:off x="-1410544" y="70252"/>
              <a:ext cx="3387583" cy="1099978"/>
              <a:chOff x="-1410544" y="70252"/>
              <a:chExt cx="3387583" cy="1099978"/>
            </a:xfrm>
          </p:grpSpPr>
          <p:grpSp>
            <p:nvGrpSpPr>
              <p:cNvPr id="280" name="Google Shape;280;p6"/>
              <p:cNvGrpSpPr/>
              <p:nvPr/>
            </p:nvGrpSpPr>
            <p:grpSpPr>
              <a:xfrm>
                <a:off x="215402" y="366763"/>
                <a:ext cx="369453" cy="803467"/>
                <a:chOff x="7559767" y="271588"/>
                <a:chExt cx="150982" cy="328321"/>
              </a:xfrm>
            </p:grpSpPr>
            <p:sp>
              <p:nvSpPr>
                <p:cNvPr id="281" name="Google Shape;281;p6"/>
                <p:cNvSpPr/>
                <p:nvPr/>
              </p:nvSpPr>
              <p:spPr>
                <a:xfrm>
                  <a:off x="7585314" y="500132"/>
                  <a:ext cx="99776" cy="99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76" h="99777" extrusionOk="0">
                      <a:moveTo>
                        <a:pt x="49888" y="99777"/>
                      </a:moveTo>
                      <a:cubicBezTo>
                        <a:pt x="77381" y="99777"/>
                        <a:pt x="99777" y="77348"/>
                        <a:pt x="99777" y="49889"/>
                      </a:cubicBezTo>
                      <a:cubicBezTo>
                        <a:pt x="99777" y="22430"/>
                        <a:pt x="77381" y="0"/>
                        <a:pt x="49888" y="0"/>
                      </a:cubicBezTo>
                      <a:cubicBezTo>
                        <a:pt x="22395" y="0"/>
                        <a:pt x="0" y="22430"/>
                        <a:pt x="0" y="49889"/>
                      </a:cubicBezTo>
                      <a:cubicBezTo>
                        <a:pt x="0" y="77348"/>
                        <a:pt x="22395" y="99777"/>
                        <a:pt x="49888" y="9977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2" name="Google Shape;282;p6"/>
                <p:cNvSpPr/>
                <p:nvPr/>
              </p:nvSpPr>
              <p:spPr>
                <a:xfrm>
                  <a:off x="7559767" y="271588"/>
                  <a:ext cx="150982" cy="285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982" h="285262" extrusionOk="0">
                      <a:moveTo>
                        <a:pt x="143370" y="270004"/>
                      </a:moveTo>
                      <a:lnTo>
                        <a:pt x="139768" y="270004"/>
                      </a:lnTo>
                      <a:lnTo>
                        <a:pt x="106429" y="208561"/>
                      </a:lnTo>
                      <a:lnTo>
                        <a:pt x="93550" y="208561"/>
                      </a:lnTo>
                      <a:lnTo>
                        <a:pt x="93550" y="187592"/>
                      </a:lnTo>
                      <a:lnTo>
                        <a:pt x="81179" y="187592"/>
                      </a:lnTo>
                      <a:lnTo>
                        <a:pt x="81179" y="0"/>
                      </a:lnTo>
                      <a:lnTo>
                        <a:pt x="69761" y="0"/>
                      </a:lnTo>
                      <a:lnTo>
                        <a:pt x="69761" y="187592"/>
                      </a:lnTo>
                      <a:lnTo>
                        <a:pt x="57390" y="187592"/>
                      </a:lnTo>
                      <a:lnTo>
                        <a:pt x="57390" y="208561"/>
                      </a:lnTo>
                      <a:lnTo>
                        <a:pt x="48996" y="208561"/>
                      </a:lnTo>
                      <a:lnTo>
                        <a:pt x="11206" y="270004"/>
                      </a:lnTo>
                      <a:lnTo>
                        <a:pt x="7570" y="270004"/>
                      </a:lnTo>
                      <a:cubicBezTo>
                        <a:pt x="-2523" y="270004"/>
                        <a:pt x="-2523" y="285263"/>
                        <a:pt x="7570" y="285263"/>
                      </a:cubicBezTo>
                      <a:lnTo>
                        <a:pt x="143438" y="285263"/>
                      </a:lnTo>
                      <a:cubicBezTo>
                        <a:pt x="153498" y="285263"/>
                        <a:pt x="153498" y="270004"/>
                        <a:pt x="143438" y="2700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3" name="Google Shape;283;p6"/>
                <p:cNvSpPr/>
                <p:nvPr/>
              </p:nvSpPr>
              <p:spPr>
                <a:xfrm>
                  <a:off x="7636290" y="480149"/>
                  <a:ext cx="63482" cy="61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82" h="61919" extrusionOk="0">
                      <a:moveTo>
                        <a:pt x="0" y="0"/>
                      </a:moveTo>
                      <a:lnTo>
                        <a:pt x="29871" y="0"/>
                      </a:lnTo>
                      <a:lnTo>
                        <a:pt x="63482" y="61919"/>
                      </a:lnTo>
                      <a:lnTo>
                        <a:pt x="14035" y="619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61D1E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84" name="Google Shape;284;p6"/>
              <p:cNvSpPr/>
              <p:nvPr/>
            </p:nvSpPr>
            <p:spPr>
              <a:xfrm>
                <a:off x="-1410544" y="70252"/>
                <a:ext cx="3387583" cy="296530"/>
              </a:xfrm>
              <a:custGeom>
                <a:avLst/>
                <a:gdLst/>
                <a:ahLst/>
                <a:cxnLst/>
                <a:rect l="l" t="t" r="r" b="b"/>
                <a:pathLst>
                  <a:path w="1510628" h="132232" extrusionOk="0">
                    <a:moveTo>
                      <a:pt x="1501148" y="0"/>
                    </a:moveTo>
                    <a:lnTo>
                      <a:pt x="0" y="0"/>
                    </a:lnTo>
                    <a:lnTo>
                      <a:pt x="0" y="132232"/>
                    </a:lnTo>
                    <a:lnTo>
                      <a:pt x="1510629" y="132232"/>
                    </a:lnTo>
                    <a:lnTo>
                      <a:pt x="1510629" y="0"/>
                    </a:lnTo>
                    <a:lnTo>
                      <a:pt x="1501114" y="0"/>
                    </a:lnTo>
                    <a:close/>
                    <a:moveTo>
                      <a:pt x="1491632" y="95427"/>
                    </a:moveTo>
                    <a:lnTo>
                      <a:pt x="1415236" y="19031"/>
                    </a:lnTo>
                    <a:lnTo>
                      <a:pt x="1491632" y="19031"/>
                    </a:lnTo>
                    <a:lnTo>
                      <a:pt x="1491632" y="95427"/>
                    </a:lnTo>
                    <a:close/>
                    <a:moveTo>
                      <a:pt x="132572" y="19031"/>
                    </a:moveTo>
                    <a:lnTo>
                      <a:pt x="314115" y="19031"/>
                    </a:lnTo>
                    <a:lnTo>
                      <a:pt x="222970" y="110177"/>
                    </a:lnTo>
                    <a:lnTo>
                      <a:pt x="225995" y="113201"/>
                    </a:lnTo>
                    <a:lnTo>
                      <a:pt x="219164" y="113201"/>
                    </a:lnTo>
                    <a:lnTo>
                      <a:pt x="222970" y="109395"/>
                    </a:lnTo>
                    <a:lnTo>
                      <a:pt x="132606" y="19031"/>
                    </a:lnTo>
                    <a:close/>
                    <a:moveTo>
                      <a:pt x="199997" y="113201"/>
                    </a:moveTo>
                    <a:lnTo>
                      <a:pt x="32863" y="113201"/>
                    </a:lnTo>
                    <a:lnTo>
                      <a:pt x="116430" y="29634"/>
                    </a:lnTo>
                    <a:lnTo>
                      <a:pt x="199997" y="113201"/>
                    </a:lnTo>
                    <a:close/>
                    <a:moveTo>
                      <a:pt x="330224" y="29634"/>
                    </a:moveTo>
                    <a:lnTo>
                      <a:pt x="413791" y="113201"/>
                    </a:lnTo>
                    <a:lnTo>
                      <a:pt x="246657" y="113201"/>
                    </a:lnTo>
                    <a:lnTo>
                      <a:pt x="330224" y="29634"/>
                    </a:lnTo>
                    <a:close/>
                    <a:moveTo>
                      <a:pt x="346332" y="19031"/>
                    </a:moveTo>
                    <a:lnTo>
                      <a:pt x="527876" y="19031"/>
                    </a:lnTo>
                    <a:lnTo>
                      <a:pt x="436730" y="110177"/>
                    </a:lnTo>
                    <a:lnTo>
                      <a:pt x="439755" y="113201"/>
                    </a:lnTo>
                    <a:lnTo>
                      <a:pt x="432924" y="113201"/>
                    </a:lnTo>
                    <a:lnTo>
                      <a:pt x="436730" y="109395"/>
                    </a:lnTo>
                    <a:lnTo>
                      <a:pt x="346366" y="19031"/>
                    </a:lnTo>
                    <a:close/>
                    <a:moveTo>
                      <a:pt x="543984" y="29634"/>
                    </a:moveTo>
                    <a:lnTo>
                      <a:pt x="627551" y="113201"/>
                    </a:lnTo>
                    <a:lnTo>
                      <a:pt x="460417" y="113201"/>
                    </a:lnTo>
                    <a:lnTo>
                      <a:pt x="543984" y="29634"/>
                    </a:lnTo>
                    <a:close/>
                    <a:moveTo>
                      <a:pt x="560127" y="19031"/>
                    </a:moveTo>
                    <a:lnTo>
                      <a:pt x="741636" y="19031"/>
                    </a:lnTo>
                    <a:lnTo>
                      <a:pt x="650490" y="110177"/>
                    </a:lnTo>
                    <a:lnTo>
                      <a:pt x="653515" y="113201"/>
                    </a:lnTo>
                    <a:lnTo>
                      <a:pt x="646684" y="113201"/>
                    </a:lnTo>
                    <a:lnTo>
                      <a:pt x="650490" y="109395"/>
                    </a:lnTo>
                    <a:lnTo>
                      <a:pt x="560127" y="19031"/>
                    </a:lnTo>
                    <a:close/>
                    <a:moveTo>
                      <a:pt x="757778" y="29634"/>
                    </a:moveTo>
                    <a:lnTo>
                      <a:pt x="841345" y="113201"/>
                    </a:lnTo>
                    <a:lnTo>
                      <a:pt x="674211" y="113201"/>
                    </a:lnTo>
                    <a:lnTo>
                      <a:pt x="757778" y="29634"/>
                    </a:lnTo>
                    <a:close/>
                    <a:moveTo>
                      <a:pt x="773921" y="19031"/>
                    </a:moveTo>
                    <a:lnTo>
                      <a:pt x="955430" y="19031"/>
                    </a:lnTo>
                    <a:lnTo>
                      <a:pt x="864285" y="110177"/>
                    </a:lnTo>
                    <a:lnTo>
                      <a:pt x="867309" y="113201"/>
                    </a:lnTo>
                    <a:lnTo>
                      <a:pt x="860479" y="113201"/>
                    </a:lnTo>
                    <a:lnTo>
                      <a:pt x="864285" y="109395"/>
                    </a:lnTo>
                    <a:lnTo>
                      <a:pt x="773921" y="19031"/>
                    </a:lnTo>
                    <a:close/>
                    <a:moveTo>
                      <a:pt x="971573" y="29668"/>
                    </a:moveTo>
                    <a:lnTo>
                      <a:pt x="1055140" y="113235"/>
                    </a:lnTo>
                    <a:lnTo>
                      <a:pt x="888040" y="113235"/>
                    </a:lnTo>
                    <a:lnTo>
                      <a:pt x="971573" y="29668"/>
                    </a:lnTo>
                    <a:close/>
                    <a:moveTo>
                      <a:pt x="987715" y="19031"/>
                    </a:moveTo>
                    <a:lnTo>
                      <a:pt x="1169224" y="19031"/>
                    </a:lnTo>
                    <a:lnTo>
                      <a:pt x="1078079" y="110177"/>
                    </a:lnTo>
                    <a:lnTo>
                      <a:pt x="1081104" y="113201"/>
                    </a:lnTo>
                    <a:lnTo>
                      <a:pt x="1074273" y="113201"/>
                    </a:lnTo>
                    <a:lnTo>
                      <a:pt x="1078079" y="109395"/>
                    </a:lnTo>
                    <a:lnTo>
                      <a:pt x="987715" y="19031"/>
                    </a:lnTo>
                    <a:close/>
                    <a:moveTo>
                      <a:pt x="1185367" y="29634"/>
                    </a:moveTo>
                    <a:lnTo>
                      <a:pt x="1268934" y="113201"/>
                    </a:lnTo>
                    <a:lnTo>
                      <a:pt x="1101834" y="113201"/>
                    </a:lnTo>
                    <a:lnTo>
                      <a:pt x="1185401" y="29634"/>
                    </a:lnTo>
                    <a:close/>
                    <a:moveTo>
                      <a:pt x="1201509" y="19031"/>
                    </a:moveTo>
                    <a:lnTo>
                      <a:pt x="1383019" y="19031"/>
                    </a:lnTo>
                    <a:lnTo>
                      <a:pt x="1291873" y="110177"/>
                    </a:lnTo>
                    <a:lnTo>
                      <a:pt x="1294898" y="113201"/>
                    </a:lnTo>
                    <a:lnTo>
                      <a:pt x="1288067" y="113201"/>
                    </a:lnTo>
                    <a:lnTo>
                      <a:pt x="1291873" y="109395"/>
                    </a:lnTo>
                    <a:lnTo>
                      <a:pt x="1201509" y="19031"/>
                    </a:lnTo>
                    <a:close/>
                    <a:moveTo>
                      <a:pt x="1399161" y="29668"/>
                    </a:moveTo>
                    <a:lnTo>
                      <a:pt x="1482694" y="113235"/>
                    </a:lnTo>
                    <a:lnTo>
                      <a:pt x="1315594" y="113235"/>
                    </a:lnTo>
                    <a:lnTo>
                      <a:pt x="1399161" y="29668"/>
                    </a:lnTo>
                    <a:close/>
                    <a:moveTo>
                      <a:pt x="100389" y="19031"/>
                    </a:moveTo>
                    <a:lnTo>
                      <a:pt x="19099" y="100321"/>
                    </a:lnTo>
                    <a:lnTo>
                      <a:pt x="19099" y="19031"/>
                    </a:lnTo>
                    <a:lnTo>
                      <a:pt x="100389" y="1903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5" name="Google Shape;285;p6"/>
            <p:cNvGrpSpPr/>
            <p:nvPr/>
          </p:nvGrpSpPr>
          <p:grpSpPr>
            <a:xfrm>
              <a:off x="8637327" y="3427974"/>
              <a:ext cx="1031228" cy="1715523"/>
              <a:chOff x="8637327" y="3427974"/>
              <a:chExt cx="1031228" cy="1715523"/>
            </a:xfrm>
          </p:grpSpPr>
          <p:sp>
            <p:nvSpPr>
              <p:cNvPr id="286" name="Google Shape;286;p6"/>
              <p:cNvSpPr/>
              <p:nvPr/>
            </p:nvSpPr>
            <p:spPr>
              <a:xfrm>
                <a:off x="8697322" y="3557056"/>
                <a:ext cx="914733" cy="710760"/>
              </a:xfrm>
              <a:custGeom>
                <a:avLst/>
                <a:gdLst/>
                <a:ahLst/>
                <a:cxnLst/>
                <a:rect l="l" t="t" r="r" b="b"/>
                <a:pathLst>
                  <a:path w="354988" h="275841" extrusionOk="0">
                    <a:moveTo>
                      <a:pt x="339395" y="68000"/>
                    </a:moveTo>
                    <a:lnTo>
                      <a:pt x="59366" y="268846"/>
                    </a:lnTo>
                    <a:cubicBezTo>
                      <a:pt x="42611" y="280876"/>
                      <a:pt x="19060" y="277002"/>
                      <a:pt x="6996" y="260214"/>
                    </a:cubicBezTo>
                    <a:lnTo>
                      <a:pt x="6996" y="260214"/>
                    </a:lnTo>
                    <a:cubicBezTo>
                      <a:pt x="-5034" y="243460"/>
                      <a:pt x="-1160" y="219875"/>
                      <a:pt x="15628" y="207844"/>
                    </a:cubicBezTo>
                    <a:lnTo>
                      <a:pt x="295657" y="6998"/>
                    </a:lnTo>
                    <a:cubicBezTo>
                      <a:pt x="312412" y="-5032"/>
                      <a:pt x="335963" y="-1158"/>
                      <a:pt x="347993" y="15596"/>
                    </a:cubicBezTo>
                    <a:lnTo>
                      <a:pt x="347993" y="15596"/>
                    </a:lnTo>
                    <a:cubicBezTo>
                      <a:pt x="360023" y="32350"/>
                      <a:pt x="356149" y="55901"/>
                      <a:pt x="339361" y="6796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287;p6"/>
              <p:cNvSpPr/>
              <p:nvPr/>
            </p:nvSpPr>
            <p:spPr>
              <a:xfrm>
                <a:off x="8750474" y="4108241"/>
                <a:ext cx="118342" cy="118211"/>
              </a:xfrm>
              <a:custGeom>
                <a:avLst/>
                <a:gdLst/>
                <a:ahLst/>
                <a:cxnLst/>
                <a:rect l="l" t="t" r="r" b="b"/>
                <a:pathLst>
                  <a:path w="45926" h="45877" extrusionOk="0">
                    <a:moveTo>
                      <a:pt x="36326" y="41579"/>
                    </a:moveTo>
                    <a:cubicBezTo>
                      <a:pt x="26029" y="48954"/>
                      <a:pt x="11688" y="46609"/>
                      <a:pt x="4313" y="36311"/>
                    </a:cubicBezTo>
                    <a:cubicBezTo>
                      <a:pt x="-3095" y="26014"/>
                      <a:pt x="-717" y="11673"/>
                      <a:pt x="9581" y="4298"/>
                    </a:cubicBezTo>
                    <a:cubicBezTo>
                      <a:pt x="19878" y="-3076"/>
                      <a:pt x="34219" y="-731"/>
                      <a:pt x="41628" y="9566"/>
                    </a:cubicBezTo>
                    <a:cubicBezTo>
                      <a:pt x="49002" y="19863"/>
                      <a:pt x="46657" y="34204"/>
                      <a:pt x="36360" y="41613"/>
                    </a:cubicBezTo>
                    <a:close/>
                  </a:path>
                </a:pathLst>
              </a:custGeom>
              <a:solidFill>
                <a:srgbClr val="212B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6"/>
              <p:cNvSpPr/>
              <p:nvPr/>
            </p:nvSpPr>
            <p:spPr>
              <a:xfrm>
                <a:off x="8697410" y="3557062"/>
                <a:ext cx="914733" cy="710842"/>
              </a:xfrm>
              <a:custGeom>
                <a:avLst/>
                <a:gdLst/>
                <a:ahLst/>
                <a:cxnLst/>
                <a:rect l="l" t="t" r="r" b="b"/>
                <a:pathLst>
                  <a:path w="354988" h="275873" extrusionOk="0">
                    <a:moveTo>
                      <a:pt x="15628" y="67998"/>
                    </a:moveTo>
                    <a:lnTo>
                      <a:pt x="295623" y="268878"/>
                    </a:lnTo>
                    <a:cubicBezTo>
                      <a:pt x="312378" y="280908"/>
                      <a:pt x="335963" y="277034"/>
                      <a:pt x="347993" y="260246"/>
                    </a:cubicBezTo>
                    <a:lnTo>
                      <a:pt x="347993" y="260246"/>
                    </a:lnTo>
                    <a:cubicBezTo>
                      <a:pt x="360023" y="243492"/>
                      <a:pt x="356149" y="219907"/>
                      <a:pt x="339361" y="207876"/>
                    </a:cubicBezTo>
                    <a:lnTo>
                      <a:pt x="59332" y="6996"/>
                    </a:lnTo>
                    <a:cubicBezTo>
                      <a:pt x="42577" y="-5034"/>
                      <a:pt x="19026" y="-1160"/>
                      <a:pt x="6996" y="15628"/>
                    </a:cubicBezTo>
                    <a:lnTo>
                      <a:pt x="6996" y="15628"/>
                    </a:lnTo>
                    <a:cubicBezTo>
                      <a:pt x="-5034" y="32382"/>
                      <a:pt x="-1160" y="55933"/>
                      <a:pt x="15628" y="6799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8697410" y="4078521"/>
                <a:ext cx="914821" cy="710754"/>
              </a:xfrm>
              <a:custGeom>
                <a:avLst/>
                <a:gdLst/>
                <a:ahLst/>
                <a:cxnLst/>
                <a:rect l="l" t="t" r="r" b="b"/>
                <a:pathLst>
                  <a:path w="355022" h="275839" extrusionOk="0">
                    <a:moveTo>
                      <a:pt x="339327" y="67963"/>
                    </a:moveTo>
                    <a:lnTo>
                      <a:pt x="59332" y="268844"/>
                    </a:lnTo>
                    <a:cubicBezTo>
                      <a:pt x="42577" y="280874"/>
                      <a:pt x="19026" y="277000"/>
                      <a:pt x="6996" y="260212"/>
                    </a:cubicBezTo>
                    <a:lnTo>
                      <a:pt x="6996" y="260212"/>
                    </a:lnTo>
                    <a:cubicBezTo>
                      <a:pt x="-5034" y="243458"/>
                      <a:pt x="-1160" y="219873"/>
                      <a:pt x="15628" y="207876"/>
                    </a:cubicBezTo>
                    <a:lnTo>
                      <a:pt x="295657" y="6996"/>
                    </a:lnTo>
                    <a:cubicBezTo>
                      <a:pt x="312412" y="-5034"/>
                      <a:pt x="335997" y="-1160"/>
                      <a:pt x="348027" y="15628"/>
                    </a:cubicBezTo>
                    <a:lnTo>
                      <a:pt x="348027" y="15628"/>
                    </a:lnTo>
                    <a:cubicBezTo>
                      <a:pt x="360057" y="32382"/>
                      <a:pt x="356183" y="55933"/>
                      <a:pt x="339395" y="6796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6"/>
              <p:cNvSpPr/>
              <p:nvPr/>
            </p:nvSpPr>
            <p:spPr>
              <a:xfrm>
                <a:off x="8750386" y="4629613"/>
                <a:ext cx="118255" cy="118299"/>
              </a:xfrm>
              <a:custGeom>
                <a:avLst/>
                <a:gdLst/>
                <a:ahLst/>
                <a:cxnLst/>
                <a:rect l="l" t="t" r="r" b="b"/>
                <a:pathLst>
                  <a:path w="45892" h="45911" extrusionOk="0">
                    <a:moveTo>
                      <a:pt x="36360" y="41613"/>
                    </a:moveTo>
                    <a:cubicBezTo>
                      <a:pt x="26063" y="48988"/>
                      <a:pt x="11722" y="46643"/>
                      <a:pt x="4313" y="36345"/>
                    </a:cubicBezTo>
                    <a:cubicBezTo>
                      <a:pt x="-3095" y="26014"/>
                      <a:pt x="-717" y="11707"/>
                      <a:pt x="9581" y="4298"/>
                    </a:cubicBezTo>
                    <a:cubicBezTo>
                      <a:pt x="19878" y="-3076"/>
                      <a:pt x="34219" y="-731"/>
                      <a:pt x="41594" y="9566"/>
                    </a:cubicBezTo>
                    <a:cubicBezTo>
                      <a:pt x="48968" y="19863"/>
                      <a:pt x="46623" y="34204"/>
                      <a:pt x="36326" y="41613"/>
                    </a:cubicBezTo>
                    <a:close/>
                  </a:path>
                </a:pathLst>
              </a:custGeom>
              <a:solidFill>
                <a:srgbClr val="212B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6"/>
              <p:cNvSpPr/>
              <p:nvPr/>
            </p:nvSpPr>
            <p:spPr>
              <a:xfrm>
                <a:off x="8697410" y="4078346"/>
                <a:ext cx="914651" cy="710842"/>
              </a:xfrm>
              <a:custGeom>
                <a:avLst/>
                <a:gdLst/>
                <a:ahLst/>
                <a:cxnLst/>
                <a:rect l="l" t="t" r="r" b="b"/>
                <a:pathLst>
                  <a:path w="354956" h="275873" extrusionOk="0">
                    <a:moveTo>
                      <a:pt x="15594" y="68031"/>
                    </a:moveTo>
                    <a:lnTo>
                      <a:pt x="295589" y="268878"/>
                    </a:lnTo>
                    <a:cubicBezTo>
                      <a:pt x="312344" y="280908"/>
                      <a:pt x="335929" y="277034"/>
                      <a:pt x="347959" y="260246"/>
                    </a:cubicBezTo>
                    <a:lnTo>
                      <a:pt x="347959" y="260246"/>
                    </a:lnTo>
                    <a:cubicBezTo>
                      <a:pt x="359989" y="243492"/>
                      <a:pt x="356115" y="219941"/>
                      <a:pt x="339361" y="207876"/>
                    </a:cubicBezTo>
                    <a:lnTo>
                      <a:pt x="59332" y="6996"/>
                    </a:lnTo>
                    <a:cubicBezTo>
                      <a:pt x="42577" y="-5034"/>
                      <a:pt x="19026" y="-1160"/>
                      <a:pt x="6996" y="15628"/>
                    </a:cubicBezTo>
                    <a:lnTo>
                      <a:pt x="6996" y="15628"/>
                    </a:lnTo>
                    <a:cubicBezTo>
                      <a:pt x="-5034" y="32382"/>
                      <a:pt x="-1160" y="55967"/>
                      <a:pt x="15628" y="6799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8741146" y="4122426"/>
                <a:ext cx="118355" cy="118268"/>
              </a:xfrm>
              <a:custGeom>
                <a:avLst/>
                <a:gdLst/>
                <a:ahLst/>
                <a:cxnLst/>
                <a:rect l="l" t="t" r="r" b="b"/>
                <a:pathLst>
                  <a:path w="45931" h="45899" extrusionOk="0">
                    <a:moveTo>
                      <a:pt x="9598" y="41613"/>
                    </a:moveTo>
                    <a:cubicBezTo>
                      <a:pt x="19895" y="48988"/>
                      <a:pt x="34236" y="46609"/>
                      <a:pt x="41645" y="36311"/>
                    </a:cubicBezTo>
                    <a:cubicBezTo>
                      <a:pt x="49019" y="26014"/>
                      <a:pt x="46641" y="11673"/>
                      <a:pt x="36343" y="4298"/>
                    </a:cubicBezTo>
                    <a:cubicBezTo>
                      <a:pt x="26046" y="-3076"/>
                      <a:pt x="11705" y="-731"/>
                      <a:pt x="4296" y="9566"/>
                    </a:cubicBezTo>
                    <a:cubicBezTo>
                      <a:pt x="-3078" y="19863"/>
                      <a:pt x="-733" y="34204"/>
                      <a:pt x="9598" y="41613"/>
                    </a:cubicBezTo>
                    <a:close/>
                  </a:path>
                </a:pathLst>
              </a:custGeom>
              <a:solidFill>
                <a:srgbClr val="161D1E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6"/>
              <p:cNvSpPr/>
              <p:nvPr/>
            </p:nvSpPr>
            <p:spPr>
              <a:xfrm>
                <a:off x="9055923" y="4591310"/>
                <a:ext cx="554033" cy="452000"/>
              </a:xfrm>
              <a:custGeom>
                <a:avLst/>
                <a:gdLst/>
                <a:ahLst/>
                <a:cxnLst/>
                <a:rect l="l" t="t" r="r" b="b"/>
                <a:pathLst>
                  <a:path w="215008" h="175418" extrusionOk="0">
                    <a:moveTo>
                      <a:pt x="199380" y="67966"/>
                    </a:moveTo>
                    <a:lnTo>
                      <a:pt x="59366" y="168423"/>
                    </a:lnTo>
                    <a:cubicBezTo>
                      <a:pt x="42611" y="180453"/>
                      <a:pt x="19060" y="176579"/>
                      <a:pt x="6996" y="159791"/>
                    </a:cubicBezTo>
                    <a:lnTo>
                      <a:pt x="6996" y="159791"/>
                    </a:lnTo>
                    <a:cubicBezTo>
                      <a:pt x="-5034" y="143037"/>
                      <a:pt x="-1160" y="119452"/>
                      <a:pt x="15628" y="107421"/>
                    </a:cubicBezTo>
                    <a:lnTo>
                      <a:pt x="155643" y="6998"/>
                    </a:lnTo>
                    <a:cubicBezTo>
                      <a:pt x="172397" y="-5032"/>
                      <a:pt x="195982" y="-1158"/>
                      <a:pt x="208012" y="15596"/>
                    </a:cubicBezTo>
                    <a:lnTo>
                      <a:pt x="208012" y="15596"/>
                    </a:lnTo>
                    <a:cubicBezTo>
                      <a:pt x="220043" y="32384"/>
                      <a:pt x="216168" y="55935"/>
                      <a:pt x="199380" y="6796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6"/>
              <p:cNvSpPr/>
              <p:nvPr/>
            </p:nvSpPr>
            <p:spPr>
              <a:xfrm>
                <a:off x="8695261" y="4591310"/>
                <a:ext cx="545936" cy="445519"/>
              </a:xfrm>
              <a:custGeom>
                <a:avLst/>
                <a:gdLst/>
                <a:ahLst/>
                <a:cxnLst/>
                <a:rect l="l" t="t" r="r" b="b"/>
                <a:pathLst>
                  <a:path w="211866" h="172903" extrusionOk="0">
                    <a:moveTo>
                      <a:pt x="15613" y="67966"/>
                    </a:moveTo>
                    <a:lnTo>
                      <a:pt x="152501" y="165908"/>
                    </a:lnTo>
                    <a:cubicBezTo>
                      <a:pt x="169290" y="177938"/>
                      <a:pt x="192807" y="174064"/>
                      <a:pt x="204871" y="157276"/>
                    </a:cubicBezTo>
                    <a:lnTo>
                      <a:pt x="204871" y="157276"/>
                    </a:lnTo>
                    <a:cubicBezTo>
                      <a:pt x="216901" y="140522"/>
                      <a:pt x="213027" y="116937"/>
                      <a:pt x="196239" y="104940"/>
                    </a:cubicBezTo>
                    <a:lnTo>
                      <a:pt x="59351" y="6998"/>
                    </a:lnTo>
                    <a:cubicBezTo>
                      <a:pt x="42563" y="-5032"/>
                      <a:pt x="19046" y="-1158"/>
                      <a:pt x="6981" y="15596"/>
                    </a:cubicBezTo>
                    <a:lnTo>
                      <a:pt x="6981" y="15596"/>
                    </a:lnTo>
                    <a:cubicBezTo>
                      <a:pt x="-5015" y="32350"/>
                      <a:pt x="-1175" y="55969"/>
                      <a:pt x="15613" y="6796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8739090" y="4635220"/>
                <a:ext cx="118291" cy="118299"/>
              </a:xfrm>
              <a:custGeom>
                <a:avLst/>
                <a:gdLst/>
                <a:ahLst/>
                <a:cxnLst/>
                <a:rect l="l" t="t" r="r" b="b"/>
                <a:pathLst>
                  <a:path w="45906" h="45911" extrusionOk="0">
                    <a:moveTo>
                      <a:pt x="9547" y="41613"/>
                    </a:moveTo>
                    <a:cubicBezTo>
                      <a:pt x="19844" y="48988"/>
                      <a:pt x="34185" y="46643"/>
                      <a:pt x="41594" y="36345"/>
                    </a:cubicBezTo>
                    <a:cubicBezTo>
                      <a:pt x="49002" y="26048"/>
                      <a:pt x="46623" y="11707"/>
                      <a:pt x="36326" y="4298"/>
                    </a:cubicBezTo>
                    <a:cubicBezTo>
                      <a:pt x="26029" y="-3076"/>
                      <a:pt x="11688" y="-731"/>
                      <a:pt x="4313" y="9566"/>
                    </a:cubicBezTo>
                    <a:cubicBezTo>
                      <a:pt x="-3095" y="19863"/>
                      <a:pt x="-717" y="34204"/>
                      <a:pt x="9581" y="41613"/>
                    </a:cubicBezTo>
                    <a:close/>
                  </a:path>
                </a:pathLst>
              </a:custGeom>
              <a:solidFill>
                <a:srgbClr val="161D1E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6"/>
              <p:cNvSpPr/>
              <p:nvPr/>
            </p:nvSpPr>
            <p:spPr>
              <a:xfrm>
                <a:off x="8973684" y="4754614"/>
                <a:ext cx="388898" cy="388883"/>
              </a:xfrm>
              <a:custGeom>
                <a:avLst/>
                <a:gdLst/>
                <a:ahLst/>
                <a:cxnLst/>
                <a:rect l="l" t="t" r="r" b="b"/>
                <a:pathLst>
                  <a:path w="150923" h="150923" extrusionOk="0">
                    <a:moveTo>
                      <a:pt x="75479" y="150924"/>
                    </a:moveTo>
                    <a:cubicBezTo>
                      <a:pt x="33780" y="150924"/>
                      <a:pt x="0" y="117143"/>
                      <a:pt x="0" y="75479"/>
                    </a:cubicBezTo>
                    <a:cubicBezTo>
                      <a:pt x="0" y="33814"/>
                      <a:pt x="33780" y="0"/>
                      <a:pt x="75479" y="0"/>
                    </a:cubicBezTo>
                    <a:cubicBezTo>
                      <a:pt x="117143" y="0"/>
                      <a:pt x="150958" y="33814"/>
                      <a:pt x="150924" y="75479"/>
                    </a:cubicBezTo>
                    <a:cubicBezTo>
                      <a:pt x="150924" y="117143"/>
                      <a:pt x="117143" y="150924"/>
                      <a:pt x="75479" y="1509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6"/>
              <p:cNvSpPr/>
              <p:nvPr/>
            </p:nvSpPr>
            <p:spPr>
              <a:xfrm>
                <a:off x="9055036" y="4834739"/>
                <a:ext cx="231010" cy="231001"/>
              </a:xfrm>
              <a:custGeom>
                <a:avLst/>
                <a:gdLst/>
                <a:ahLst/>
                <a:cxnLst/>
                <a:rect l="l" t="t" r="r" b="b"/>
                <a:pathLst>
                  <a:path w="89650" h="89650" extrusionOk="0">
                    <a:moveTo>
                      <a:pt x="44825" y="89650"/>
                    </a:moveTo>
                    <a:cubicBezTo>
                      <a:pt x="20085" y="89650"/>
                      <a:pt x="34" y="69599"/>
                      <a:pt x="0" y="44825"/>
                    </a:cubicBezTo>
                    <a:cubicBezTo>
                      <a:pt x="0" y="20085"/>
                      <a:pt x="20085" y="34"/>
                      <a:pt x="44825" y="0"/>
                    </a:cubicBezTo>
                    <a:cubicBezTo>
                      <a:pt x="69566" y="0"/>
                      <a:pt x="89650" y="20085"/>
                      <a:pt x="89650" y="44825"/>
                    </a:cubicBezTo>
                    <a:cubicBezTo>
                      <a:pt x="89650" y="69565"/>
                      <a:pt x="69600" y="89616"/>
                      <a:pt x="44859" y="8965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98" name="Google Shape;298;p6"/>
              <p:cNvGrpSpPr/>
              <p:nvPr/>
            </p:nvGrpSpPr>
            <p:grpSpPr>
              <a:xfrm>
                <a:off x="9024210" y="4795158"/>
                <a:ext cx="287143" cy="305870"/>
                <a:chOff x="413198" y="3377501"/>
                <a:chExt cx="111434" cy="118706"/>
              </a:xfrm>
            </p:grpSpPr>
            <p:sp>
              <p:nvSpPr>
                <p:cNvPr id="299" name="Google Shape;299;p6"/>
                <p:cNvSpPr/>
                <p:nvPr/>
              </p:nvSpPr>
              <p:spPr>
                <a:xfrm>
                  <a:off x="454557" y="3477890"/>
                  <a:ext cx="27459" cy="18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59" h="18317" extrusionOk="0">
                      <a:moveTo>
                        <a:pt x="27459" y="0"/>
                      </a:moveTo>
                      <a:lnTo>
                        <a:pt x="0" y="0"/>
                      </a:lnTo>
                      <a:lnTo>
                        <a:pt x="5743" y="18318"/>
                      </a:lnTo>
                      <a:lnTo>
                        <a:pt x="21988" y="18283"/>
                      </a:lnTo>
                      <a:lnTo>
                        <a:pt x="2745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0" name="Google Shape;300;p6"/>
                <p:cNvSpPr/>
                <p:nvPr/>
              </p:nvSpPr>
              <p:spPr>
                <a:xfrm>
                  <a:off x="497309" y="3446013"/>
                  <a:ext cx="26813" cy="27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13" h="27969" extrusionOk="0">
                      <a:moveTo>
                        <a:pt x="13730" y="0"/>
                      </a:moveTo>
                      <a:lnTo>
                        <a:pt x="0" y="23789"/>
                      </a:lnTo>
                      <a:lnTo>
                        <a:pt x="18691" y="27969"/>
                      </a:lnTo>
                      <a:lnTo>
                        <a:pt x="26813" y="13900"/>
                      </a:lnTo>
                      <a:lnTo>
                        <a:pt x="1373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1" name="Google Shape;301;p6"/>
                <p:cNvSpPr/>
                <p:nvPr/>
              </p:nvSpPr>
              <p:spPr>
                <a:xfrm>
                  <a:off x="497921" y="3400576"/>
                  <a:ext cx="26711" cy="28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1" h="28172" extrusionOk="0">
                      <a:moveTo>
                        <a:pt x="0" y="4384"/>
                      </a:moveTo>
                      <a:lnTo>
                        <a:pt x="13730" y="28173"/>
                      </a:lnTo>
                      <a:lnTo>
                        <a:pt x="26712" y="14035"/>
                      </a:lnTo>
                      <a:lnTo>
                        <a:pt x="18589" y="0"/>
                      </a:lnTo>
                      <a:lnTo>
                        <a:pt x="0" y="438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" name="Google Shape;302;p6"/>
                <p:cNvSpPr/>
                <p:nvPr/>
              </p:nvSpPr>
              <p:spPr>
                <a:xfrm>
                  <a:off x="455815" y="3377501"/>
                  <a:ext cx="27459" cy="18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59" h="18283" extrusionOk="0">
                      <a:moveTo>
                        <a:pt x="0" y="18283"/>
                      </a:moveTo>
                      <a:lnTo>
                        <a:pt x="27459" y="18283"/>
                      </a:lnTo>
                      <a:lnTo>
                        <a:pt x="21716" y="0"/>
                      </a:lnTo>
                      <a:lnTo>
                        <a:pt x="5471" y="0"/>
                      </a:lnTo>
                      <a:lnTo>
                        <a:pt x="0" y="1828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" name="Google Shape;303;p6"/>
                <p:cNvSpPr/>
                <p:nvPr/>
              </p:nvSpPr>
              <p:spPr>
                <a:xfrm>
                  <a:off x="413708" y="3399693"/>
                  <a:ext cx="26813" cy="27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13" h="27968" extrusionOk="0">
                      <a:moveTo>
                        <a:pt x="13084" y="27969"/>
                      </a:moveTo>
                      <a:lnTo>
                        <a:pt x="26813" y="4180"/>
                      </a:lnTo>
                      <a:lnTo>
                        <a:pt x="8122" y="0"/>
                      </a:lnTo>
                      <a:lnTo>
                        <a:pt x="0" y="14069"/>
                      </a:lnTo>
                      <a:lnTo>
                        <a:pt x="13084" y="2796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" name="Google Shape;304;p6"/>
                <p:cNvSpPr/>
                <p:nvPr/>
              </p:nvSpPr>
              <p:spPr>
                <a:xfrm>
                  <a:off x="413198" y="3444959"/>
                  <a:ext cx="26711" cy="28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1" h="28172" extrusionOk="0">
                      <a:moveTo>
                        <a:pt x="26712" y="23789"/>
                      </a:moveTo>
                      <a:lnTo>
                        <a:pt x="12982" y="0"/>
                      </a:lnTo>
                      <a:lnTo>
                        <a:pt x="0" y="14104"/>
                      </a:lnTo>
                      <a:lnTo>
                        <a:pt x="8122" y="28173"/>
                      </a:lnTo>
                      <a:lnTo>
                        <a:pt x="26712" y="2378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5" name="Google Shape;305;p6"/>
                <p:cNvSpPr/>
                <p:nvPr/>
              </p:nvSpPr>
              <p:spPr>
                <a:xfrm>
                  <a:off x="422862" y="3390800"/>
                  <a:ext cx="92141" cy="92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41" h="92115" extrusionOk="0">
                      <a:moveTo>
                        <a:pt x="23030" y="85934"/>
                      </a:moveTo>
                      <a:cubicBezTo>
                        <a:pt x="1008" y="73224"/>
                        <a:pt x="-6537" y="45051"/>
                        <a:pt x="6173" y="23030"/>
                      </a:cubicBezTo>
                      <a:cubicBezTo>
                        <a:pt x="18884" y="1008"/>
                        <a:pt x="47090" y="-6537"/>
                        <a:pt x="69112" y="6173"/>
                      </a:cubicBezTo>
                      <a:cubicBezTo>
                        <a:pt x="91134" y="18884"/>
                        <a:pt x="98678" y="47056"/>
                        <a:pt x="85968" y="69078"/>
                      </a:cubicBezTo>
                      <a:cubicBezTo>
                        <a:pt x="73258" y="91134"/>
                        <a:pt x="45085" y="98644"/>
                        <a:pt x="23064" y="85934"/>
                      </a:cubicBezTo>
                      <a:lnTo>
                        <a:pt x="23064" y="85934"/>
                      </a:lnTo>
                      <a:close/>
                      <a:moveTo>
                        <a:pt x="43046" y="51270"/>
                      </a:moveTo>
                      <a:cubicBezTo>
                        <a:pt x="45935" y="52936"/>
                        <a:pt x="49639" y="51950"/>
                        <a:pt x="51304" y="49061"/>
                      </a:cubicBezTo>
                      <a:cubicBezTo>
                        <a:pt x="52970" y="46173"/>
                        <a:pt x="51984" y="42468"/>
                        <a:pt x="49095" y="40803"/>
                      </a:cubicBezTo>
                      <a:cubicBezTo>
                        <a:pt x="46207" y="39138"/>
                        <a:pt x="42503" y="40124"/>
                        <a:pt x="40837" y="43012"/>
                      </a:cubicBezTo>
                      <a:cubicBezTo>
                        <a:pt x="39172" y="45901"/>
                        <a:pt x="40158" y="49571"/>
                        <a:pt x="43046" y="512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06" name="Google Shape;306;p6"/>
              <p:cNvSpPr/>
              <p:nvPr/>
            </p:nvSpPr>
            <p:spPr>
              <a:xfrm>
                <a:off x="9049133" y="4829343"/>
                <a:ext cx="222027" cy="177725"/>
              </a:xfrm>
              <a:custGeom>
                <a:avLst/>
                <a:gdLst/>
                <a:ahLst/>
                <a:cxnLst/>
                <a:rect l="l" t="t" r="r" b="b"/>
                <a:pathLst>
                  <a:path w="86164" h="68974" extrusionOk="0">
                    <a:moveTo>
                      <a:pt x="6097" y="68975"/>
                    </a:moveTo>
                    <a:cubicBezTo>
                      <a:pt x="-1753" y="55211"/>
                      <a:pt x="-2331" y="37744"/>
                      <a:pt x="6165" y="23062"/>
                    </a:cubicBezTo>
                    <a:cubicBezTo>
                      <a:pt x="18875" y="1007"/>
                      <a:pt x="47082" y="-6538"/>
                      <a:pt x="69070" y="6172"/>
                    </a:cubicBezTo>
                    <a:cubicBezTo>
                      <a:pt x="76479" y="10454"/>
                      <a:pt x="82256" y="16503"/>
                      <a:pt x="86164" y="23470"/>
                    </a:cubicBezTo>
                    <a:lnTo>
                      <a:pt x="51364" y="43215"/>
                    </a:lnTo>
                    <a:cubicBezTo>
                      <a:pt x="50855" y="42263"/>
                      <a:pt x="50073" y="41414"/>
                      <a:pt x="49053" y="40802"/>
                    </a:cubicBezTo>
                    <a:cubicBezTo>
                      <a:pt x="46165" y="39137"/>
                      <a:pt x="42460" y="40122"/>
                      <a:pt x="40795" y="43011"/>
                    </a:cubicBezTo>
                    <a:cubicBezTo>
                      <a:pt x="39674" y="44982"/>
                      <a:pt x="39776" y="47327"/>
                      <a:pt x="40863" y="49162"/>
                    </a:cubicBezTo>
                    <a:lnTo>
                      <a:pt x="6063" y="68941"/>
                    </a:lnTo>
                    <a:close/>
                  </a:path>
                </a:pathLst>
              </a:custGeom>
              <a:solidFill>
                <a:srgbClr val="161D1E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07" name="Google Shape;307;p6"/>
              <p:cNvGrpSpPr/>
              <p:nvPr/>
            </p:nvGrpSpPr>
            <p:grpSpPr>
              <a:xfrm>
                <a:off x="8637327" y="3427974"/>
                <a:ext cx="1031228" cy="358499"/>
                <a:chOff x="263057" y="2846906"/>
                <a:chExt cx="400197" cy="139131"/>
              </a:xfrm>
            </p:grpSpPr>
            <p:sp>
              <p:nvSpPr>
                <p:cNvPr id="308" name="Google Shape;308;p6"/>
                <p:cNvSpPr/>
                <p:nvPr/>
              </p:nvSpPr>
              <p:spPr>
                <a:xfrm>
                  <a:off x="578432" y="2914043"/>
                  <a:ext cx="45926" cy="45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26" h="45926" extrusionOk="0">
                      <a:moveTo>
                        <a:pt x="36360" y="41613"/>
                      </a:moveTo>
                      <a:cubicBezTo>
                        <a:pt x="26063" y="49021"/>
                        <a:pt x="11722" y="46643"/>
                        <a:pt x="4313" y="36345"/>
                      </a:cubicBezTo>
                      <a:cubicBezTo>
                        <a:pt x="-3095" y="26048"/>
                        <a:pt x="-717" y="11707"/>
                        <a:pt x="9581" y="4298"/>
                      </a:cubicBezTo>
                      <a:cubicBezTo>
                        <a:pt x="19878" y="-3076"/>
                        <a:pt x="34219" y="-731"/>
                        <a:pt x="41628" y="9566"/>
                      </a:cubicBezTo>
                      <a:cubicBezTo>
                        <a:pt x="49002" y="19863"/>
                        <a:pt x="46657" y="34204"/>
                        <a:pt x="36360" y="4157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" name="Google Shape;309;p6"/>
                <p:cNvSpPr/>
                <p:nvPr/>
              </p:nvSpPr>
              <p:spPr>
                <a:xfrm>
                  <a:off x="303379" y="2914043"/>
                  <a:ext cx="45911" cy="45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11" h="45911" extrusionOk="0">
                      <a:moveTo>
                        <a:pt x="9566" y="41613"/>
                      </a:moveTo>
                      <a:cubicBezTo>
                        <a:pt x="19863" y="48987"/>
                        <a:pt x="34204" y="46643"/>
                        <a:pt x="41613" y="36345"/>
                      </a:cubicBezTo>
                      <a:cubicBezTo>
                        <a:pt x="48988" y="26048"/>
                        <a:pt x="46643" y="11707"/>
                        <a:pt x="36345" y="4298"/>
                      </a:cubicBezTo>
                      <a:cubicBezTo>
                        <a:pt x="26048" y="-3076"/>
                        <a:pt x="11707" y="-731"/>
                        <a:pt x="4298" y="9566"/>
                      </a:cubicBezTo>
                      <a:cubicBezTo>
                        <a:pt x="-3076" y="19863"/>
                        <a:pt x="-731" y="34204"/>
                        <a:pt x="9566" y="4161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" name="Google Shape;310;p6"/>
                <p:cNvSpPr/>
                <p:nvPr/>
              </p:nvSpPr>
              <p:spPr>
                <a:xfrm>
                  <a:off x="263057" y="2871987"/>
                  <a:ext cx="400197" cy="11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197" h="114050" extrusionOk="0">
                      <a:moveTo>
                        <a:pt x="371685" y="0"/>
                      </a:moveTo>
                      <a:lnTo>
                        <a:pt x="28513" y="0"/>
                      </a:lnTo>
                      <a:cubicBezTo>
                        <a:pt x="12846" y="0"/>
                        <a:pt x="0" y="12846"/>
                        <a:pt x="0" y="28513"/>
                      </a:cubicBezTo>
                      <a:lnTo>
                        <a:pt x="0" y="85538"/>
                      </a:lnTo>
                      <a:cubicBezTo>
                        <a:pt x="0" y="101239"/>
                        <a:pt x="12846" y="114051"/>
                        <a:pt x="28513" y="114051"/>
                      </a:cubicBezTo>
                      <a:lnTo>
                        <a:pt x="371685" y="114051"/>
                      </a:lnTo>
                      <a:cubicBezTo>
                        <a:pt x="387385" y="114051"/>
                        <a:pt x="400197" y="101205"/>
                        <a:pt x="400197" y="85538"/>
                      </a:cubicBezTo>
                      <a:lnTo>
                        <a:pt x="400197" y="28513"/>
                      </a:lnTo>
                      <a:cubicBezTo>
                        <a:pt x="400197" y="12812"/>
                        <a:pt x="387351" y="0"/>
                        <a:pt x="37168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" name="Google Shape;311;p6"/>
                <p:cNvSpPr/>
                <p:nvPr/>
              </p:nvSpPr>
              <p:spPr>
                <a:xfrm>
                  <a:off x="587639" y="2846906"/>
                  <a:ext cx="50024" cy="138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24" h="138043" extrusionOk="0">
                      <a:moveTo>
                        <a:pt x="50025" y="113065"/>
                      </a:moveTo>
                      <a:lnTo>
                        <a:pt x="50025" y="25012"/>
                      </a:lnTo>
                      <a:cubicBezTo>
                        <a:pt x="50025" y="11249"/>
                        <a:pt x="38776" y="0"/>
                        <a:pt x="25012" y="0"/>
                      </a:cubicBezTo>
                      <a:lnTo>
                        <a:pt x="25012" y="0"/>
                      </a:lnTo>
                      <a:cubicBezTo>
                        <a:pt x="11283" y="0"/>
                        <a:pt x="34" y="11249"/>
                        <a:pt x="0" y="24978"/>
                      </a:cubicBezTo>
                      <a:lnTo>
                        <a:pt x="0" y="113031"/>
                      </a:lnTo>
                      <a:cubicBezTo>
                        <a:pt x="0" y="126795"/>
                        <a:pt x="11249" y="138044"/>
                        <a:pt x="25012" y="138044"/>
                      </a:cubicBezTo>
                      <a:lnTo>
                        <a:pt x="25012" y="138044"/>
                      </a:lnTo>
                      <a:cubicBezTo>
                        <a:pt x="38776" y="138044"/>
                        <a:pt x="50025" y="126795"/>
                        <a:pt x="50025" y="11303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" name="Google Shape;312;p6"/>
                <p:cNvSpPr/>
                <p:nvPr/>
              </p:nvSpPr>
              <p:spPr>
                <a:xfrm>
                  <a:off x="489289" y="2846906"/>
                  <a:ext cx="50024" cy="138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24" h="138077" extrusionOk="0">
                      <a:moveTo>
                        <a:pt x="50025" y="113065"/>
                      </a:moveTo>
                      <a:lnTo>
                        <a:pt x="50025" y="25012"/>
                      </a:lnTo>
                      <a:cubicBezTo>
                        <a:pt x="50025" y="11249"/>
                        <a:pt x="38742" y="0"/>
                        <a:pt x="25012" y="0"/>
                      </a:cubicBezTo>
                      <a:lnTo>
                        <a:pt x="25012" y="0"/>
                      </a:lnTo>
                      <a:cubicBezTo>
                        <a:pt x="11249" y="0"/>
                        <a:pt x="0" y="11249"/>
                        <a:pt x="0" y="25012"/>
                      </a:cubicBezTo>
                      <a:lnTo>
                        <a:pt x="0" y="113065"/>
                      </a:lnTo>
                      <a:cubicBezTo>
                        <a:pt x="0" y="126829"/>
                        <a:pt x="11249" y="138078"/>
                        <a:pt x="25012" y="138078"/>
                      </a:cubicBezTo>
                      <a:lnTo>
                        <a:pt x="25012" y="138078"/>
                      </a:lnTo>
                      <a:cubicBezTo>
                        <a:pt x="38776" y="138078"/>
                        <a:pt x="50025" y="126829"/>
                        <a:pt x="50025" y="11306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" name="Google Shape;313;p6"/>
                <p:cNvSpPr/>
                <p:nvPr/>
              </p:nvSpPr>
              <p:spPr>
                <a:xfrm>
                  <a:off x="390905" y="2846906"/>
                  <a:ext cx="50024" cy="138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24" h="138077" extrusionOk="0">
                      <a:moveTo>
                        <a:pt x="50025" y="113065"/>
                      </a:moveTo>
                      <a:lnTo>
                        <a:pt x="50025" y="25012"/>
                      </a:lnTo>
                      <a:cubicBezTo>
                        <a:pt x="50025" y="11249"/>
                        <a:pt x="38776" y="0"/>
                        <a:pt x="25012" y="0"/>
                      </a:cubicBezTo>
                      <a:lnTo>
                        <a:pt x="25012" y="0"/>
                      </a:lnTo>
                      <a:cubicBezTo>
                        <a:pt x="11249" y="0"/>
                        <a:pt x="0" y="11283"/>
                        <a:pt x="0" y="25012"/>
                      </a:cubicBezTo>
                      <a:lnTo>
                        <a:pt x="0" y="113065"/>
                      </a:lnTo>
                      <a:cubicBezTo>
                        <a:pt x="0" y="126829"/>
                        <a:pt x="11249" y="138078"/>
                        <a:pt x="25012" y="138078"/>
                      </a:cubicBezTo>
                      <a:lnTo>
                        <a:pt x="25012" y="138078"/>
                      </a:lnTo>
                      <a:cubicBezTo>
                        <a:pt x="38776" y="138078"/>
                        <a:pt x="50025" y="126829"/>
                        <a:pt x="50025" y="11306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4" name="Google Shape;314;p6"/>
                <p:cNvSpPr/>
                <p:nvPr/>
              </p:nvSpPr>
              <p:spPr>
                <a:xfrm>
                  <a:off x="292521" y="2846906"/>
                  <a:ext cx="50024" cy="138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24" h="138043" extrusionOk="0">
                      <a:moveTo>
                        <a:pt x="50025" y="113065"/>
                      </a:moveTo>
                      <a:lnTo>
                        <a:pt x="50025" y="25012"/>
                      </a:lnTo>
                      <a:cubicBezTo>
                        <a:pt x="50025" y="11249"/>
                        <a:pt x="38776" y="0"/>
                        <a:pt x="25012" y="0"/>
                      </a:cubicBezTo>
                      <a:lnTo>
                        <a:pt x="25012" y="0"/>
                      </a:lnTo>
                      <a:cubicBezTo>
                        <a:pt x="11283" y="0"/>
                        <a:pt x="0" y="11249"/>
                        <a:pt x="0" y="24978"/>
                      </a:cubicBezTo>
                      <a:lnTo>
                        <a:pt x="0" y="113031"/>
                      </a:lnTo>
                      <a:cubicBezTo>
                        <a:pt x="0" y="126795"/>
                        <a:pt x="11249" y="138044"/>
                        <a:pt x="25012" y="138044"/>
                      </a:cubicBezTo>
                      <a:lnTo>
                        <a:pt x="25012" y="138044"/>
                      </a:lnTo>
                      <a:cubicBezTo>
                        <a:pt x="38776" y="138044"/>
                        <a:pt x="50025" y="126795"/>
                        <a:pt x="50025" y="11303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15" name="Google Shape;315;p6"/>
              <p:cNvSpPr/>
              <p:nvPr/>
            </p:nvSpPr>
            <p:spPr>
              <a:xfrm>
                <a:off x="9140766" y="4400145"/>
                <a:ext cx="60599" cy="60771"/>
              </a:xfrm>
              <a:custGeom>
                <a:avLst/>
                <a:gdLst/>
                <a:ahLst/>
                <a:cxnLst/>
                <a:rect l="l" t="t" r="r" b="b"/>
                <a:pathLst>
                  <a:path w="23517" h="23585" extrusionOk="0">
                    <a:moveTo>
                      <a:pt x="11759" y="0"/>
                    </a:moveTo>
                    <a:cubicBezTo>
                      <a:pt x="5268" y="0"/>
                      <a:pt x="-34" y="5302"/>
                      <a:pt x="0" y="11792"/>
                    </a:cubicBezTo>
                    <a:cubicBezTo>
                      <a:pt x="0" y="18283"/>
                      <a:pt x="5268" y="23585"/>
                      <a:pt x="11759" y="23585"/>
                    </a:cubicBezTo>
                    <a:cubicBezTo>
                      <a:pt x="18250" y="23585"/>
                      <a:pt x="23551" y="18318"/>
                      <a:pt x="23517" y="11826"/>
                    </a:cubicBezTo>
                    <a:cubicBezTo>
                      <a:pt x="23517" y="5336"/>
                      <a:pt x="18250" y="34"/>
                      <a:pt x="11759" y="34"/>
                    </a:cubicBezTo>
                    <a:close/>
                  </a:path>
                </a:pathLst>
              </a:custGeom>
              <a:solidFill>
                <a:srgbClr val="161D1E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9124391" y="3882097"/>
                <a:ext cx="60686" cy="60771"/>
              </a:xfrm>
              <a:custGeom>
                <a:avLst/>
                <a:gdLst/>
                <a:ahLst/>
                <a:cxnLst/>
                <a:rect l="l" t="t" r="r" b="b"/>
                <a:pathLst>
                  <a:path w="23551" h="23585" extrusionOk="0">
                    <a:moveTo>
                      <a:pt x="11793" y="0"/>
                    </a:moveTo>
                    <a:cubicBezTo>
                      <a:pt x="5302" y="0"/>
                      <a:pt x="34" y="5268"/>
                      <a:pt x="0" y="11793"/>
                    </a:cubicBezTo>
                    <a:cubicBezTo>
                      <a:pt x="0" y="18283"/>
                      <a:pt x="5302" y="23585"/>
                      <a:pt x="11793" y="23585"/>
                    </a:cubicBezTo>
                    <a:cubicBezTo>
                      <a:pt x="18283" y="23585"/>
                      <a:pt x="23551" y="18318"/>
                      <a:pt x="23551" y="11827"/>
                    </a:cubicBezTo>
                    <a:cubicBezTo>
                      <a:pt x="23551" y="5336"/>
                      <a:pt x="18283" y="34"/>
                      <a:pt x="11793" y="34"/>
                    </a:cubicBezTo>
                    <a:close/>
                  </a:path>
                </a:pathLst>
              </a:custGeom>
              <a:solidFill>
                <a:srgbClr val="161D1E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7"/>
          <p:cNvSpPr txBox="1">
            <a:spLocks noGrp="1"/>
          </p:cNvSpPr>
          <p:nvPr>
            <p:ph type="subTitle" idx="1"/>
          </p:nvPr>
        </p:nvSpPr>
        <p:spPr>
          <a:xfrm>
            <a:off x="724775" y="1609900"/>
            <a:ext cx="5181600" cy="26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9" name="Google Shape;319;p7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20" name="Google Shape;320;p7"/>
          <p:cNvGrpSpPr/>
          <p:nvPr/>
        </p:nvGrpSpPr>
        <p:grpSpPr>
          <a:xfrm>
            <a:off x="-387388" y="2392964"/>
            <a:ext cx="9455260" cy="2750536"/>
            <a:chOff x="-387388" y="2392964"/>
            <a:chExt cx="9455260" cy="2750536"/>
          </a:xfrm>
        </p:grpSpPr>
        <p:grpSp>
          <p:nvGrpSpPr>
            <p:cNvPr id="321" name="Google Shape;321;p7"/>
            <p:cNvGrpSpPr/>
            <p:nvPr/>
          </p:nvGrpSpPr>
          <p:grpSpPr>
            <a:xfrm>
              <a:off x="8547972" y="3257645"/>
              <a:ext cx="519900" cy="680530"/>
              <a:chOff x="5544622" y="2527045"/>
              <a:chExt cx="519900" cy="680530"/>
            </a:xfrm>
          </p:grpSpPr>
          <p:grpSp>
            <p:nvGrpSpPr>
              <p:cNvPr id="322" name="Google Shape;322;p7"/>
              <p:cNvGrpSpPr/>
              <p:nvPr/>
            </p:nvGrpSpPr>
            <p:grpSpPr>
              <a:xfrm>
                <a:off x="5584229" y="2527045"/>
                <a:ext cx="459095" cy="565322"/>
                <a:chOff x="5292342" y="3091129"/>
                <a:chExt cx="224771" cy="276766"/>
              </a:xfrm>
            </p:grpSpPr>
            <p:sp>
              <p:nvSpPr>
                <p:cNvPr id="323" name="Google Shape;323;p7"/>
                <p:cNvSpPr/>
                <p:nvPr/>
              </p:nvSpPr>
              <p:spPr>
                <a:xfrm>
                  <a:off x="5378390" y="3254253"/>
                  <a:ext cx="44247" cy="113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47" h="113642" extrusionOk="0">
                      <a:moveTo>
                        <a:pt x="0" y="0"/>
                      </a:moveTo>
                      <a:lnTo>
                        <a:pt x="44247" y="0"/>
                      </a:lnTo>
                      <a:lnTo>
                        <a:pt x="44247" y="113643"/>
                      </a:lnTo>
                      <a:lnTo>
                        <a:pt x="0" y="113643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4" name="Google Shape;324;p7"/>
                <p:cNvSpPr/>
                <p:nvPr/>
              </p:nvSpPr>
              <p:spPr>
                <a:xfrm>
                  <a:off x="5292342" y="3091129"/>
                  <a:ext cx="224771" cy="224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771" h="224770" extrusionOk="0">
                      <a:moveTo>
                        <a:pt x="112385" y="224771"/>
                      </a:moveTo>
                      <a:cubicBezTo>
                        <a:pt x="174271" y="224771"/>
                        <a:pt x="224771" y="174305"/>
                        <a:pt x="224771" y="112386"/>
                      </a:cubicBezTo>
                      <a:cubicBezTo>
                        <a:pt x="224771" y="50466"/>
                        <a:pt x="174305" y="0"/>
                        <a:pt x="112385" y="0"/>
                      </a:cubicBezTo>
                      <a:cubicBezTo>
                        <a:pt x="50466" y="0"/>
                        <a:pt x="0" y="50500"/>
                        <a:pt x="0" y="112386"/>
                      </a:cubicBezTo>
                      <a:cubicBezTo>
                        <a:pt x="0" y="174271"/>
                        <a:pt x="50466" y="224771"/>
                        <a:pt x="112385" y="22477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5" name="Google Shape;325;p7"/>
                <p:cNvSpPr/>
                <p:nvPr/>
              </p:nvSpPr>
              <p:spPr>
                <a:xfrm>
                  <a:off x="5310116" y="3108903"/>
                  <a:ext cx="189189" cy="189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89" h="189223" extrusionOk="0">
                      <a:moveTo>
                        <a:pt x="94612" y="189224"/>
                      </a:moveTo>
                      <a:cubicBezTo>
                        <a:pt x="146710" y="189224"/>
                        <a:pt x="189190" y="146744"/>
                        <a:pt x="189190" y="94612"/>
                      </a:cubicBezTo>
                      <a:cubicBezTo>
                        <a:pt x="189190" y="42480"/>
                        <a:pt x="146710" y="0"/>
                        <a:pt x="94612" y="0"/>
                      </a:cubicBezTo>
                      <a:cubicBezTo>
                        <a:pt x="42514" y="0"/>
                        <a:pt x="0" y="42514"/>
                        <a:pt x="0" y="94612"/>
                      </a:cubicBezTo>
                      <a:cubicBezTo>
                        <a:pt x="0" y="146709"/>
                        <a:pt x="42480" y="189224"/>
                        <a:pt x="94612" y="18922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6" name="Google Shape;326;p7"/>
                <p:cNvSpPr/>
                <p:nvPr/>
              </p:nvSpPr>
              <p:spPr>
                <a:xfrm>
                  <a:off x="5310116" y="3108937"/>
                  <a:ext cx="189189" cy="98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89" h="98180" extrusionOk="0">
                      <a:moveTo>
                        <a:pt x="94578" y="0"/>
                      </a:moveTo>
                      <a:cubicBezTo>
                        <a:pt x="146845" y="0"/>
                        <a:pt x="189190" y="42378"/>
                        <a:pt x="189190" y="94612"/>
                      </a:cubicBezTo>
                      <a:cubicBezTo>
                        <a:pt x="189190" y="95801"/>
                        <a:pt x="189190" y="96991"/>
                        <a:pt x="189122" y="98180"/>
                      </a:cubicBezTo>
                      <a:lnTo>
                        <a:pt x="68" y="98180"/>
                      </a:lnTo>
                      <a:cubicBezTo>
                        <a:pt x="68" y="96991"/>
                        <a:pt x="0" y="95801"/>
                        <a:pt x="0" y="94612"/>
                      </a:cubicBezTo>
                      <a:cubicBezTo>
                        <a:pt x="0" y="42378"/>
                        <a:pt x="42378" y="0"/>
                        <a:pt x="946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7" name="Google Shape;327;p7"/>
                <p:cNvSpPr/>
                <p:nvPr/>
              </p:nvSpPr>
              <p:spPr>
                <a:xfrm>
                  <a:off x="5402893" y="3125521"/>
                  <a:ext cx="97853" cy="8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53" h="80440" extrusionOk="0">
                      <a:moveTo>
                        <a:pt x="88902" y="38810"/>
                      </a:moveTo>
                      <a:cubicBezTo>
                        <a:pt x="95223" y="52302"/>
                        <a:pt x="98078" y="66507"/>
                        <a:pt x="97840" y="80440"/>
                      </a:cubicBezTo>
                      <a:lnTo>
                        <a:pt x="0" y="80440"/>
                      </a:lnTo>
                      <a:lnTo>
                        <a:pt x="55428" y="0"/>
                      </a:lnTo>
                      <a:cubicBezTo>
                        <a:pt x="69497" y="9278"/>
                        <a:pt x="81256" y="22429"/>
                        <a:pt x="88902" y="3877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7"/>
                <p:cNvSpPr/>
                <p:nvPr/>
              </p:nvSpPr>
              <p:spPr>
                <a:xfrm>
                  <a:off x="5362485" y="3109487"/>
                  <a:ext cx="90873" cy="98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73" h="98173" extrusionOk="0">
                      <a:moveTo>
                        <a:pt x="50228" y="299"/>
                      </a:moveTo>
                      <a:cubicBezTo>
                        <a:pt x="65080" y="1455"/>
                        <a:pt x="78877" y="6008"/>
                        <a:pt x="90874" y="13111"/>
                      </a:cubicBezTo>
                      <a:lnTo>
                        <a:pt x="42548" y="98173"/>
                      </a:lnTo>
                      <a:lnTo>
                        <a:pt x="0" y="10257"/>
                      </a:lnTo>
                      <a:cubicBezTo>
                        <a:pt x="15055" y="2610"/>
                        <a:pt x="32217" y="-1128"/>
                        <a:pt x="50228" y="2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p7"/>
                <p:cNvSpPr/>
                <p:nvPr/>
              </p:nvSpPr>
              <p:spPr>
                <a:xfrm>
                  <a:off x="5311712" y="3126507"/>
                  <a:ext cx="97738" cy="8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38" h="81629" extrusionOk="0">
                      <a:moveTo>
                        <a:pt x="11657" y="31775"/>
                      </a:moveTo>
                      <a:cubicBezTo>
                        <a:pt x="18862" y="18725"/>
                        <a:pt x="28649" y="8054"/>
                        <a:pt x="40068" y="0"/>
                      </a:cubicBezTo>
                      <a:lnTo>
                        <a:pt x="97739" y="79047"/>
                      </a:lnTo>
                      <a:lnTo>
                        <a:pt x="103" y="81630"/>
                      </a:lnTo>
                      <a:cubicBezTo>
                        <a:pt x="-679" y="64808"/>
                        <a:pt x="2991" y="47578"/>
                        <a:pt x="11691" y="3174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30" name="Google Shape;330;p7"/>
                <p:cNvGrpSpPr/>
                <p:nvPr/>
              </p:nvGrpSpPr>
              <p:grpSpPr>
                <a:xfrm>
                  <a:off x="5361045" y="3146273"/>
                  <a:ext cx="64409" cy="79667"/>
                  <a:chOff x="5361045" y="3146273"/>
                  <a:chExt cx="64409" cy="79667"/>
                </a:xfrm>
              </p:grpSpPr>
              <p:sp>
                <p:nvSpPr>
                  <p:cNvPr id="331" name="Google Shape;331;p7"/>
                  <p:cNvSpPr/>
                  <p:nvPr/>
                </p:nvSpPr>
                <p:spPr>
                  <a:xfrm>
                    <a:off x="5382608" y="3183094"/>
                    <a:ext cx="42846" cy="42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46" h="42846" extrusionOk="0">
                        <a:moveTo>
                          <a:pt x="17328" y="404"/>
                        </a:moveTo>
                        <a:cubicBezTo>
                          <a:pt x="28951" y="-1873"/>
                          <a:pt x="40166" y="5705"/>
                          <a:pt x="42442" y="17328"/>
                        </a:cubicBezTo>
                        <a:cubicBezTo>
                          <a:pt x="44719" y="28951"/>
                          <a:pt x="37141" y="40199"/>
                          <a:pt x="25518" y="42442"/>
                        </a:cubicBezTo>
                        <a:cubicBezTo>
                          <a:pt x="13896" y="44719"/>
                          <a:pt x="2647" y="37141"/>
                          <a:pt x="404" y="25518"/>
                        </a:cubicBezTo>
                        <a:cubicBezTo>
                          <a:pt x="-1873" y="13930"/>
                          <a:pt x="5706" y="2681"/>
                          <a:pt x="17328" y="438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2" name="Google Shape;332;p7"/>
                  <p:cNvSpPr/>
                  <p:nvPr/>
                </p:nvSpPr>
                <p:spPr>
                  <a:xfrm>
                    <a:off x="5361045" y="3146273"/>
                    <a:ext cx="43376" cy="543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76" h="54353" extrusionOk="0">
                        <a:moveTo>
                          <a:pt x="30327" y="54353"/>
                        </a:moveTo>
                        <a:lnTo>
                          <a:pt x="43376" y="45348"/>
                        </a:lnTo>
                        <a:lnTo>
                          <a:pt x="14456" y="3411"/>
                        </a:lnTo>
                        <a:cubicBezTo>
                          <a:pt x="11975" y="-191"/>
                          <a:pt x="6980" y="-1075"/>
                          <a:pt x="3411" y="1406"/>
                        </a:cubicBezTo>
                        <a:lnTo>
                          <a:pt x="3411" y="1406"/>
                        </a:lnTo>
                        <a:cubicBezTo>
                          <a:pt x="-191" y="3853"/>
                          <a:pt x="-1075" y="8815"/>
                          <a:pt x="1406" y="12451"/>
                        </a:cubicBezTo>
                        <a:lnTo>
                          <a:pt x="30361" y="5435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333" name="Google Shape;333;p7"/>
              <p:cNvSpPr/>
              <p:nvPr/>
            </p:nvSpPr>
            <p:spPr>
              <a:xfrm>
                <a:off x="5544622" y="3092375"/>
                <a:ext cx="519900" cy="1152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334" name="Google Shape;334;p7"/>
            <p:cNvGrpSpPr/>
            <p:nvPr/>
          </p:nvGrpSpPr>
          <p:grpSpPr>
            <a:xfrm>
              <a:off x="-387388" y="4164605"/>
              <a:ext cx="1107385" cy="978895"/>
              <a:chOff x="318247" y="2569282"/>
              <a:chExt cx="300928" cy="266062"/>
            </a:xfrm>
          </p:grpSpPr>
          <p:sp>
            <p:nvSpPr>
              <p:cNvPr id="335" name="Google Shape;335;p7"/>
              <p:cNvSpPr/>
              <p:nvPr/>
            </p:nvSpPr>
            <p:spPr>
              <a:xfrm>
                <a:off x="334831" y="2766730"/>
                <a:ext cx="32013" cy="12913"/>
              </a:xfrm>
              <a:custGeom>
                <a:avLst/>
                <a:gdLst/>
                <a:ahLst/>
                <a:cxnLst/>
                <a:rect l="l" t="t" r="r" b="b"/>
                <a:pathLst>
                  <a:path w="32013" h="12913" extrusionOk="0">
                    <a:moveTo>
                      <a:pt x="0" y="0"/>
                    </a:moveTo>
                    <a:lnTo>
                      <a:pt x="32013" y="0"/>
                    </a:lnTo>
                    <a:lnTo>
                      <a:pt x="32013" y="12914"/>
                    </a:lnTo>
                    <a:lnTo>
                      <a:pt x="0" y="1291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7"/>
              <p:cNvSpPr/>
              <p:nvPr/>
            </p:nvSpPr>
            <p:spPr>
              <a:xfrm>
                <a:off x="572414" y="2766866"/>
                <a:ext cx="32013" cy="12913"/>
              </a:xfrm>
              <a:custGeom>
                <a:avLst/>
                <a:gdLst/>
                <a:ahLst/>
                <a:cxnLst/>
                <a:rect l="l" t="t" r="r" b="b"/>
                <a:pathLst>
                  <a:path w="32013" h="12913" extrusionOk="0">
                    <a:moveTo>
                      <a:pt x="0" y="0"/>
                    </a:moveTo>
                    <a:lnTo>
                      <a:pt x="32013" y="0"/>
                    </a:lnTo>
                    <a:lnTo>
                      <a:pt x="32013" y="12914"/>
                    </a:lnTo>
                    <a:lnTo>
                      <a:pt x="0" y="1291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7"/>
              <p:cNvSpPr/>
              <p:nvPr/>
            </p:nvSpPr>
            <p:spPr>
              <a:xfrm>
                <a:off x="318247" y="2758778"/>
                <a:ext cx="30857" cy="30857"/>
              </a:xfrm>
              <a:custGeom>
                <a:avLst/>
                <a:gdLst/>
                <a:ahLst/>
                <a:cxnLst/>
                <a:rect l="l" t="t" r="r" b="b"/>
                <a:pathLst>
                  <a:path w="30857" h="30857" extrusionOk="0">
                    <a:moveTo>
                      <a:pt x="30858" y="15429"/>
                    </a:moveTo>
                    <a:cubicBezTo>
                      <a:pt x="30858" y="23950"/>
                      <a:pt x="23950" y="30858"/>
                      <a:pt x="15429" y="30858"/>
                    </a:cubicBezTo>
                    <a:cubicBezTo>
                      <a:pt x="6908" y="30858"/>
                      <a:pt x="0" y="23950"/>
                      <a:pt x="0" y="15429"/>
                    </a:cubicBezTo>
                    <a:cubicBezTo>
                      <a:pt x="0" y="6908"/>
                      <a:pt x="6908" y="0"/>
                      <a:pt x="15429" y="0"/>
                    </a:cubicBezTo>
                    <a:cubicBezTo>
                      <a:pt x="23950" y="0"/>
                      <a:pt x="30858" y="6908"/>
                      <a:pt x="30858" y="154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7"/>
              <p:cNvSpPr/>
              <p:nvPr/>
            </p:nvSpPr>
            <p:spPr>
              <a:xfrm>
                <a:off x="355391" y="2591236"/>
                <a:ext cx="227863" cy="196054"/>
              </a:xfrm>
              <a:custGeom>
                <a:avLst/>
                <a:gdLst/>
                <a:ahLst/>
                <a:cxnLst/>
                <a:rect l="l" t="t" r="r" b="b"/>
                <a:pathLst>
                  <a:path w="227863" h="196054" extrusionOk="0">
                    <a:moveTo>
                      <a:pt x="0" y="0"/>
                    </a:moveTo>
                    <a:lnTo>
                      <a:pt x="227864" y="0"/>
                    </a:lnTo>
                    <a:lnTo>
                      <a:pt x="185723" y="196055"/>
                    </a:lnTo>
                    <a:lnTo>
                      <a:pt x="39931" y="1960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7"/>
              <p:cNvSpPr/>
              <p:nvPr/>
            </p:nvSpPr>
            <p:spPr>
              <a:xfrm>
                <a:off x="376937" y="2597013"/>
                <a:ext cx="181135" cy="155851"/>
              </a:xfrm>
              <a:custGeom>
                <a:avLst/>
                <a:gdLst/>
                <a:ahLst/>
                <a:cxnLst/>
                <a:rect l="l" t="t" r="r" b="b"/>
                <a:pathLst>
                  <a:path w="181135" h="155851" extrusionOk="0">
                    <a:moveTo>
                      <a:pt x="0" y="0"/>
                    </a:moveTo>
                    <a:lnTo>
                      <a:pt x="82310" y="0"/>
                    </a:lnTo>
                    <a:lnTo>
                      <a:pt x="82310" y="155851"/>
                    </a:lnTo>
                    <a:lnTo>
                      <a:pt x="31741" y="15585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98826" y="0"/>
                    </a:moveTo>
                    <a:lnTo>
                      <a:pt x="181135" y="0"/>
                    </a:lnTo>
                    <a:lnTo>
                      <a:pt x="147627" y="155851"/>
                    </a:lnTo>
                    <a:lnTo>
                      <a:pt x="98826" y="155851"/>
                    </a:lnTo>
                    <a:lnTo>
                      <a:pt x="98826" y="0"/>
                    </a:lnTo>
                    <a:close/>
                  </a:path>
                </a:pathLst>
              </a:custGeom>
              <a:solidFill>
                <a:srgbClr val="161D1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7"/>
              <p:cNvSpPr/>
              <p:nvPr/>
            </p:nvSpPr>
            <p:spPr>
              <a:xfrm>
                <a:off x="336598" y="2569282"/>
                <a:ext cx="265484" cy="25861"/>
              </a:xfrm>
              <a:custGeom>
                <a:avLst/>
                <a:gdLst/>
                <a:ahLst/>
                <a:cxnLst/>
                <a:rect l="l" t="t" r="r" b="b"/>
                <a:pathLst>
                  <a:path w="265484" h="25861" extrusionOk="0">
                    <a:moveTo>
                      <a:pt x="0" y="0"/>
                    </a:moveTo>
                    <a:lnTo>
                      <a:pt x="265484" y="0"/>
                    </a:lnTo>
                    <a:lnTo>
                      <a:pt x="265484" y="25862"/>
                    </a:lnTo>
                    <a:lnTo>
                      <a:pt x="0" y="2586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7"/>
              <p:cNvSpPr/>
              <p:nvPr/>
            </p:nvSpPr>
            <p:spPr>
              <a:xfrm>
                <a:off x="358348" y="2753341"/>
                <a:ext cx="222018" cy="39965"/>
              </a:xfrm>
              <a:custGeom>
                <a:avLst/>
                <a:gdLst/>
                <a:ahLst/>
                <a:cxnLst/>
                <a:rect l="l" t="t" r="r" b="b"/>
                <a:pathLst>
                  <a:path w="222018" h="39965" extrusionOk="0">
                    <a:moveTo>
                      <a:pt x="0" y="0"/>
                    </a:moveTo>
                    <a:lnTo>
                      <a:pt x="222018" y="0"/>
                    </a:lnTo>
                    <a:lnTo>
                      <a:pt x="222018" y="39965"/>
                    </a:lnTo>
                    <a:lnTo>
                      <a:pt x="0" y="3996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>
                <a:off x="371568" y="2763400"/>
                <a:ext cx="70754" cy="70755"/>
              </a:xfrm>
              <a:custGeom>
                <a:avLst/>
                <a:gdLst/>
                <a:ahLst/>
                <a:cxnLst/>
                <a:rect l="l" t="t" r="r" b="b"/>
                <a:pathLst>
                  <a:path w="70754" h="70755" extrusionOk="0">
                    <a:moveTo>
                      <a:pt x="35377" y="70755"/>
                    </a:moveTo>
                    <a:cubicBezTo>
                      <a:pt x="54850" y="70755"/>
                      <a:pt x="70755" y="54850"/>
                      <a:pt x="70755" y="35377"/>
                    </a:cubicBezTo>
                    <a:cubicBezTo>
                      <a:pt x="70755" y="15905"/>
                      <a:pt x="54850" y="0"/>
                      <a:pt x="35377" y="0"/>
                    </a:cubicBezTo>
                    <a:cubicBezTo>
                      <a:pt x="15905" y="0"/>
                      <a:pt x="0" y="15905"/>
                      <a:pt x="0" y="35377"/>
                    </a:cubicBezTo>
                    <a:cubicBezTo>
                      <a:pt x="0" y="54850"/>
                      <a:pt x="15905" y="70755"/>
                      <a:pt x="35377" y="707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>
                <a:off x="490478" y="2764589"/>
                <a:ext cx="70754" cy="70755"/>
              </a:xfrm>
              <a:custGeom>
                <a:avLst/>
                <a:gdLst/>
                <a:ahLst/>
                <a:cxnLst/>
                <a:rect l="l" t="t" r="r" b="b"/>
                <a:pathLst>
                  <a:path w="70754" h="70755" extrusionOk="0">
                    <a:moveTo>
                      <a:pt x="35378" y="70755"/>
                    </a:moveTo>
                    <a:cubicBezTo>
                      <a:pt x="54850" y="70755"/>
                      <a:pt x="70755" y="54850"/>
                      <a:pt x="70755" y="35378"/>
                    </a:cubicBezTo>
                    <a:cubicBezTo>
                      <a:pt x="70755" y="15905"/>
                      <a:pt x="54850" y="0"/>
                      <a:pt x="35378" y="0"/>
                    </a:cubicBezTo>
                    <a:cubicBezTo>
                      <a:pt x="15905" y="0"/>
                      <a:pt x="0" y="15905"/>
                      <a:pt x="0" y="35378"/>
                    </a:cubicBezTo>
                    <a:cubicBezTo>
                      <a:pt x="0" y="54850"/>
                      <a:pt x="15905" y="70755"/>
                      <a:pt x="35378" y="707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7"/>
              <p:cNvSpPr/>
              <p:nvPr/>
            </p:nvSpPr>
            <p:spPr>
              <a:xfrm>
                <a:off x="380880" y="2772710"/>
                <a:ext cx="52131" cy="52131"/>
              </a:xfrm>
              <a:custGeom>
                <a:avLst/>
                <a:gdLst/>
                <a:ahLst/>
                <a:cxnLst/>
                <a:rect l="l" t="t" r="r" b="b"/>
                <a:pathLst>
                  <a:path w="52131" h="52131" extrusionOk="0">
                    <a:moveTo>
                      <a:pt x="52132" y="26066"/>
                    </a:moveTo>
                    <a:cubicBezTo>
                      <a:pt x="52132" y="40462"/>
                      <a:pt x="40462" y="52132"/>
                      <a:pt x="26066" y="52132"/>
                    </a:cubicBezTo>
                    <a:cubicBezTo>
                      <a:pt x="11670" y="52132"/>
                      <a:pt x="0" y="40462"/>
                      <a:pt x="0" y="26066"/>
                    </a:cubicBezTo>
                    <a:cubicBezTo>
                      <a:pt x="0" y="11670"/>
                      <a:pt x="11670" y="0"/>
                      <a:pt x="26066" y="0"/>
                    </a:cubicBezTo>
                    <a:cubicBezTo>
                      <a:pt x="40462" y="0"/>
                      <a:pt x="52132" y="11670"/>
                      <a:pt x="52132" y="2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7"/>
              <p:cNvSpPr/>
              <p:nvPr/>
            </p:nvSpPr>
            <p:spPr>
              <a:xfrm>
                <a:off x="499790" y="2773900"/>
                <a:ext cx="52131" cy="52131"/>
              </a:xfrm>
              <a:custGeom>
                <a:avLst/>
                <a:gdLst/>
                <a:ahLst/>
                <a:cxnLst/>
                <a:rect l="l" t="t" r="r" b="b"/>
                <a:pathLst>
                  <a:path w="52131" h="52131" extrusionOk="0">
                    <a:moveTo>
                      <a:pt x="52132" y="26066"/>
                    </a:moveTo>
                    <a:cubicBezTo>
                      <a:pt x="52132" y="40462"/>
                      <a:pt x="40462" y="52132"/>
                      <a:pt x="26066" y="52132"/>
                    </a:cubicBezTo>
                    <a:cubicBezTo>
                      <a:pt x="11670" y="52132"/>
                      <a:pt x="0" y="40462"/>
                      <a:pt x="0" y="26066"/>
                    </a:cubicBezTo>
                    <a:cubicBezTo>
                      <a:pt x="0" y="11670"/>
                      <a:pt x="11670" y="0"/>
                      <a:pt x="26066" y="0"/>
                    </a:cubicBezTo>
                    <a:cubicBezTo>
                      <a:pt x="40462" y="0"/>
                      <a:pt x="52132" y="11670"/>
                      <a:pt x="52132" y="2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397838" y="2789670"/>
                <a:ext cx="18215" cy="18215"/>
              </a:xfrm>
              <a:custGeom>
                <a:avLst/>
                <a:gdLst/>
                <a:ahLst/>
                <a:cxnLst/>
                <a:rect l="l" t="t" r="r" b="b"/>
                <a:pathLst>
                  <a:path w="18215" h="18215" extrusionOk="0">
                    <a:moveTo>
                      <a:pt x="9108" y="18216"/>
                    </a:moveTo>
                    <a:cubicBezTo>
                      <a:pt x="14137" y="18216"/>
                      <a:pt x="18216" y="14104"/>
                      <a:pt x="18216" y="9108"/>
                    </a:cubicBezTo>
                    <a:cubicBezTo>
                      <a:pt x="18216" y="4112"/>
                      <a:pt x="14137" y="0"/>
                      <a:pt x="9108" y="0"/>
                    </a:cubicBezTo>
                    <a:cubicBezTo>
                      <a:pt x="4078" y="0"/>
                      <a:pt x="0" y="4078"/>
                      <a:pt x="0" y="9108"/>
                    </a:cubicBezTo>
                    <a:cubicBezTo>
                      <a:pt x="0" y="14138"/>
                      <a:pt x="4078" y="18216"/>
                      <a:pt x="9108" y="18216"/>
                    </a:cubicBezTo>
                    <a:close/>
                  </a:path>
                </a:pathLst>
              </a:custGeom>
              <a:solidFill>
                <a:srgbClr val="161D1E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>
                <a:off x="516748" y="2790859"/>
                <a:ext cx="18215" cy="18215"/>
              </a:xfrm>
              <a:custGeom>
                <a:avLst/>
                <a:gdLst/>
                <a:ahLst/>
                <a:cxnLst/>
                <a:rect l="l" t="t" r="r" b="b"/>
                <a:pathLst>
                  <a:path w="18215" h="18215" extrusionOk="0">
                    <a:moveTo>
                      <a:pt x="9108" y="18215"/>
                    </a:moveTo>
                    <a:cubicBezTo>
                      <a:pt x="14137" y="18215"/>
                      <a:pt x="18216" y="14137"/>
                      <a:pt x="18216" y="9108"/>
                    </a:cubicBezTo>
                    <a:cubicBezTo>
                      <a:pt x="18216" y="4078"/>
                      <a:pt x="14137" y="0"/>
                      <a:pt x="9108" y="0"/>
                    </a:cubicBezTo>
                    <a:cubicBezTo>
                      <a:pt x="4078" y="0"/>
                      <a:pt x="0" y="4112"/>
                      <a:pt x="0" y="9108"/>
                    </a:cubicBezTo>
                    <a:cubicBezTo>
                      <a:pt x="0" y="14103"/>
                      <a:pt x="4078" y="18215"/>
                      <a:pt x="9108" y="18215"/>
                    </a:cubicBezTo>
                    <a:close/>
                  </a:path>
                </a:pathLst>
              </a:custGeom>
              <a:solidFill>
                <a:srgbClr val="0049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7"/>
              <p:cNvSpPr/>
              <p:nvPr/>
            </p:nvSpPr>
            <p:spPr>
              <a:xfrm>
                <a:off x="591003" y="2754496"/>
                <a:ext cx="28172" cy="38673"/>
              </a:xfrm>
              <a:custGeom>
                <a:avLst/>
                <a:gdLst/>
                <a:ahLst/>
                <a:cxnLst/>
                <a:rect l="l" t="t" r="r" b="b"/>
                <a:pathLst>
                  <a:path w="28172" h="38673" extrusionOk="0">
                    <a:moveTo>
                      <a:pt x="8972" y="12506"/>
                    </a:moveTo>
                    <a:lnTo>
                      <a:pt x="8972" y="26168"/>
                    </a:lnTo>
                    <a:lnTo>
                      <a:pt x="28173" y="26168"/>
                    </a:lnTo>
                    <a:lnTo>
                      <a:pt x="28173" y="38674"/>
                    </a:lnTo>
                    <a:lnTo>
                      <a:pt x="0" y="38674"/>
                    </a:lnTo>
                    <a:lnTo>
                      <a:pt x="0" y="38572"/>
                    </a:lnTo>
                    <a:lnTo>
                      <a:pt x="0" y="26168"/>
                    </a:lnTo>
                    <a:lnTo>
                      <a:pt x="0" y="12506"/>
                    </a:lnTo>
                    <a:lnTo>
                      <a:pt x="0" y="2277"/>
                    </a:lnTo>
                    <a:lnTo>
                      <a:pt x="0" y="0"/>
                    </a:lnTo>
                    <a:lnTo>
                      <a:pt x="28173" y="0"/>
                    </a:lnTo>
                    <a:lnTo>
                      <a:pt x="28173" y="12506"/>
                    </a:lnTo>
                    <a:lnTo>
                      <a:pt x="8972" y="1250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9" name="Google Shape;349;p7"/>
            <p:cNvGrpSpPr/>
            <p:nvPr/>
          </p:nvGrpSpPr>
          <p:grpSpPr>
            <a:xfrm>
              <a:off x="136998" y="2392964"/>
              <a:ext cx="295775" cy="909854"/>
              <a:chOff x="199798" y="2774664"/>
              <a:chExt cx="295775" cy="909854"/>
            </a:xfrm>
          </p:grpSpPr>
          <p:grpSp>
            <p:nvGrpSpPr>
              <p:cNvPr id="350" name="Google Shape;350;p7"/>
              <p:cNvGrpSpPr/>
              <p:nvPr/>
            </p:nvGrpSpPr>
            <p:grpSpPr>
              <a:xfrm>
                <a:off x="199798" y="2774664"/>
                <a:ext cx="295775" cy="386504"/>
                <a:chOff x="5612846" y="2845934"/>
                <a:chExt cx="147423" cy="192655"/>
              </a:xfrm>
            </p:grpSpPr>
            <p:sp>
              <p:nvSpPr>
                <p:cNvPr id="351" name="Google Shape;351;p7"/>
                <p:cNvSpPr/>
                <p:nvPr/>
              </p:nvSpPr>
              <p:spPr>
                <a:xfrm>
                  <a:off x="5632183" y="2939050"/>
                  <a:ext cx="108579" cy="75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79" h="75920" extrusionOk="0">
                      <a:moveTo>
                        <a:pt x="68" y="75920"/>
                      </a:moveTo>
                      <a:lnTo>
                        <a:pt x="25454" y="75920"/>
                      </a:lnTo>
                      <a:lnTo>
                        <a:pt x="25454" y="36873"/>
                      </a:lnTo>
                      <a:cubicBezTo>
                        <a:pt x="25454" y="29736"/>
                        <a:pt x="31333" y="23857"/>
                        <a:pt x="38470" y="23857"/>
                      </a:cubicBezTo>
                      <a:lnTo>
                        <a:pt x="70177" y="23857"/>
                      </a:lnTo>
                      <a:cubicBezTo>
                        <a:pt x="77314" y="23857"/>
                        <a:pt x="83193" y="29702"/>
                        <a:pt x="83193" y="36873"/>
                      </a:cubicBezTo>
                      <a:lnTo>
                        <a:pt x="83193" y="75920"/>
                      </a:lnTo>
                      <a:lnTo>
                        <a:pt x="108579" y="75920"/>
                      </a:lnTo>
                      <a:lnTo>
                        <a:pt x="108579" y="24469"/>
                      </a:lnTo>
                      <a:cubicBezTo>
                        <a:pt x="108579" y="11011"/>
                        <a:pt x="97568" y="0"/>
                        <a:pt x="84111" y="0"/>
                      </a:cubicBezTo>
                      <a:lnTo>
                        <a:pt x="24468" y="0"/>
                      </a:lnTo>
                      <a:cubicBezTo>
                        <a:pt x="11011" y="0"/>
                        <a:pt x="0" y="11011"/>
                        <a:pt x="0" y="24469"/>
                      </a:cubicBezTo>
                      <a:lnTo>
                        <a:pt x="0" y="7592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" name="Google Shape;352;p7"/>
                <p:cNvSpPr/>
                <p:nvPr/>
              </p:nvSpPr>
              <p:spPr>
                <a:xfrm>
                  <a:off x="5612846" y="3013305"/>
                  <a:ext cx="147423" cy="25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423" h="25284" extrusionOk="0">
                      <a:moveTo>
                        <a:pt x="6321" y="0"/>
                      </a:moveTo>
                      <a:lnTo>
                        <a:pt x="141102" y="0"/>
                      </a:lnTo>
                      <a:cubicBezTo>
                        <a:pt x="144603" y="0"/>
                        <a:pt x="147423" y="2821"/>
                        <a:pt x="147423" y="6321"/>
                      </a:cubicBezTo>
                      <a:lnTo>
                        <a:pt x="147423" y="18963"/>
                      </a:lnTo>
                      <a:cubicBezTo>
                        <a:pt x="147423" y="22430"/>
                        <a:pt x="144603" y="25284"/>
                        <a:pt x="141102" y="25284"/>
                      </a:cubicBezTo>
                      <a:lnTo>
                        <a:pt x="6321" y="25284"/>
                      </a:lnTo>
                      <a:cubicBezTo>
                        <a:pt x="2821" y="25284"/>
                        <a:pt x="0" y="22463"/>
                        <a:pt x="0" y="18963"/>
                      </a:cubicBezTo>
                      <a:lnTo>
                        <a:pt x="0" y="6355"/>
                      </a:lnTo>
                      <a:cubicBezTo>
                        <a:pt x="0" y="2855"/>
                        <a:pt x="2821" y="34"/>
                        <a:pt x="6321" y="3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7"/>
                <p:cNvSpPr/>
                <p:nvPr/>
              </p:nvSpPr>
              <p:spPr>
                <a:xfrm>
                  <a:off x="5612846" y="3013305"/>
                  <a:ext cx="147423" cy="11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423" h="11316" extrusionOk="0">
                      <a:moveTo>
                        <a:pt x="6321" y="0"/>
                      </a:moveTo>
                      <a:lnTo>
                        <a:pt x="141102" y="0"/>
                      </a:lnTo>
                      <a:cubicBezTo>
                        <a:pt x="144569" y="0"/>
                        <a:pt x="147423" y="2821"/>
                        <a:pt x="147423" y="6321"/>
                      </a:cubicBezTo>
                      <a:lnTo>
                        <a:pt x="147423" y="11317"/>
                      </a:lnTo>
                      <a:lnTo>
                        <a:pt x="0" y="11317"/>
                      </a:lnTo>
                      <a:lnTo>
                        <a:pt x="0" y="6321"/>
                      </a:lnTo>
                      <a:cubicBezTo>
                        <a:pt x="0" y="2855"/>
                        <a:pt x="2855" y="0"/>
                        <a:pt x="6321" y="0"/>
                      </a:cubicBezTo>
                      <a:close/>
                    </a:path>
                  </a:pathLst>
                </a:custGeom>
                <a:solidFill>
                  <a:srgbClr val="EFEFE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" name="Google Shape;354;p7"/>
                <p:cNvSpPr/>
                <p:nvPr/>
              </p:nvSpPr>
              <p:spPr>
                <a:xfrm>
                  <a:off x="5673984" y="2868533"/>
                  <a:ext cx="25148" cy="70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48" h="70517" extrusionOk="0">
                      <a:moveTo>
                        <a:pt x="0" y="0"/>
                      </a:moveTo>
                      <a:lnTo>
                        <a:pt x="25148" y="0"/>
                      </a:lnTo>
                      <a:lnTo>
                        <a:pt x="25148" y="70517"/>
                      </a:lnTo>
                      <a:lnTo>
                        <a:pt x="0" y="70517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" name="Google Shape;355;p7"/>
                <p:cNvSpPr/>
                <p:nvPr/>
              </p:nvSpPr>
              <p:spPr>
                <a:xfrm>
                  <a:off x="5665148" y="2845934"/>
                  <a:ext cx="42819" cy="42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9" h="42820" extrusionOk="0">
                      <a:moveTo>
                        <a:pt x="21410" y="42820"/>
                      </a:moveTo>
                      <a:cubicBezTo>
                        <a:pt x="33203" y="42820"/>
                        <a:pt x="42820" y="33203"/>
                        <a:pt x="42820" y="21410"/>
                      </a:cubicBezTo>
                      <a:cubicBezTo>
                        <a:pt x="42820" y="9618"/>
                        <a:pt x="33203" y="0"/>
                        <a:pt x="21410" y="0"/>
                      </a:cubicBezTo>
                      <a:cubicBezTo>
                        <a:pt x="9618" y="0"/>
                        <a:pt x="0" y="9618"/>
                        <a:pt x="0" y="21410"/>
                      </a:cubicBezTo>
                      <a:cubicBezTo>
                        <a:pt x="0" y="33203"/>
                        <a:pt x="9618" y="42820"/>
                        <a:pt x="21410" y="4282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" name="Google Shape;356;p7"/>
                <p:cNvSpPr/>
                <p:nvPr/>
              </p:nvSpPr>
              <p:spPr>
                <a:xfrm>
                  <a:off x="5672692" y="2850488"/>
                  <a:ext cx="19405" cy="19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5" h="19438" extrusionOk="0">
                      <a:moveTo>
                        <a:pt x="9686" y="19439"/>
                      </a:moveTo>
                      <a:cubicBezTo>
                        <a:pt x="15055" y="19439"/>
                        <a:pt x="19405" y="15089"/>
                        <a:pt x="19405" y="9719"/>
                      </a:cubicBezTo>
                      <a:cubicBezTo>
                        <a:pt x="19405" y="4350"/>
                        <a:pt x="15055" y="0"/>
                        <a:pt x="9686" y="0"/>
                      </a:cubicBezTo>
                      <a:cubicBezTo>
                        <a:pt x="4316" y="0"/>
                        <a:pt x="0" y="4384"/>
                        <a:pt x="0" y="9719"/>
                      </a:cubicBezTo>
                      <a:cubicBezTo>
                        <a:pt x="0" y="15055"/>
                        <a:pt x="4350" y="19439"/>
                        <a:pt x="9686" y="1943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57" name="Google Shape;357;p7"/>
              <p:cNvGrpSpPr/>
              <p:nvPr/>
            </p:nvGrpSpPr>
            <p:grpSpPr>
              <a:xfrm>
                <a:off x="199798" y="3298014"/>
                <a:ext cx="295775" cy="386504"/>
                <a:chOff x="5612846" y="2845934"/>
                <a:chExt cx="147423" cy="192655"/>
              </a:xfrm>
            </p:grpSpPr>
            <p:sp>
              <p:nvSpPr>
                <p:cNvPr id="358" name="Google Shape;358;p7"/>
                <p:cNvSpPr/>
                <p:nvPr/>
              </p:nvSpPr>
              <p:spPr>
                <a:xfrm>
                  <a:off x="5632183" y="2939050"/>
                  <a:ext cx="108579" cy="75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79" h="75920" extrusionOk="0">
                      <a:moveTo>
                        <a:pt x="68" y="75920"/>
                      </a:moveTo>
                      <a:lnTo>
                        <a:pt x="25454" y="75920"/>
                      </a:lnTo>
                      <a:lnTo>
                        <a:pt x="25454" y="36873"/>
                      </a:lnTo>
                      <a:cubicBezTo>
                        <a:pt x="25454" y="29736"/>
                        <a:pt x="31333" y="23857"/>
                        <a:pt x="38470" y="23857"/>
                      </a:cubicBezTo>
                      <a:lnTo>
                        <a:pt x="70177" y="23857"/>
                      </a:lnTo>
                      <a:cubicBezTo>
                        <a:pt x="77314" y="23857"/>
                        <a:pt x="83193" y="29702"/>
                        <a:pt x="83193" y="36873"/>
                      </a:cubicBezTo>
                      <a:lnTo>
                        <a:pt x="83193" y="75920"/>
                      </a:lnTo>
                      <a:lnTo>
                        <a:pt x="108579" y="75920"/>
                      </a:lnTo>
                      <a:lnTo>
                        <a:pt x="108579" y="24469"/>
                      </a:lnTo>
                      <a:cubicBezTo>
                        <a:pt x="108579" y="11011"/>
                        <a:pt x="97568" y="0"/>
                        <a:pt x="84111" y="0"/>
                      </a:cubicBezTo>
                      <a:lnTo>
                        <a:pt x="24468" y="0"/>
                      </a:lnTo>
                      <a:cubicBezTo>
                        <a:pt x="11011" y="0"/>
                        <a:pt x="0" y="11011"/>
                        <a:pt x="0" y="24469"/>
                      </a:cubicBezTo>
                      <a:lnTo>
                        <a:pt x="0" y="7592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9" name="Google Shape;359;p7"/>
                <p:cNvSpPr/>
                <p:nvPr/>
              </p:nvSpPr>
              <p:spPr>
                <a:xfrm>
                  <a:off x="5612846" y="3013305"/>
                  <a:ext cx="147423" cy="25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423" h="25284" extrusionOk="0">
                      <a:moveTo>
                        <a:pt x="6321" y="0"/>
                      </a:moveTo>
                      <a:lnTo>
                        <a:pt x="141102" y="0"/>
                      </a:lnTo>
                      <a:cubicBezTo>
                        <a:pt x="144603" y="0"/>
                        <a:pt x="147423" y="2821"/>
                        <a:pt x="147423" y="6321"/>
                      </a:cubicBezTo>
                      <a:lnTo>
                        <a:pt x="147423" y="18963"/>
                      </a:lnTo>
                      <a:cubicBezTo>
                        <a:pt x="147423" y="22430"/>
                        <a:pt x="144603" y="25284"/>
                        <a:pt x="141102" y="25284"/>
                      </a:cubicBezTo>
                      <a:lnTo>
                        <a:pt x="6321" y="25284"/>
                      </a:lnTo>
                      <a:cubicBezTo>
                        <a:pt x="2821" y="25284"/>
                        <a:pt x="0" y="22463"/>
                        <a:pt x="0" y="18963"/>
                      </a:cubicBezTo>
                      <a:lnTo>
                        <a:pt x="0" y="6355"/>
                      </a:lnTo>
                      <a:cubicBezTo>
                        <a:pt x="0" y="2855"/>
                        <a:pt x="2821" y="34"/>
                        <a:pt x="6321" y="3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0" name="Google Shape;360;p7"/>
                <p:cNvSpPr/>
                <p:nvPr/>
              </p:nvSpPr>
              <p:spPr>
                <a:xfrm>
                  <a:off x="5612846" y="3013305"/>
                  <a:ext cx="147423" cy="11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423" h="11316" extrusionOk="0">
                      <a:moveTo>
                        <a:pt x="6321" y="0"/>
                      </a:moveTo>
                      <a:lnTo>
                        <a:pt x="141102" y="0"/>
                      </a:lnTo>
                      <a:cubicBezTo>
                        <a:pt x="144569" y="0"/>
                        <a:pt x="147423" y="2821"/>
                        <a:pt x="147423" y="6321"/>
                      </a:cubicBezTo>
                      <a:lnTo>
                        <a:pt x="147423" y="11317"/>
                      </a:lnTo>
                      <a:lnTo>
                        <a:pt x="0" y="11317"/>
                      </a:lnTo>
                      <a:lnTo>
                        <a:pt x="0" y="6321"/>
                      </a:lnTo>
                      <a:cubicBezTo>
                        <a:pt x="0" y="2855"/>
                        <a:pt x="2855" y="0"/>
                        <a:pt x="6321" y="0"/>
                      </a:cubicBezTo>
                      <a:close/>
                    </a:path>
                  </a:pathLst>
                </a:custGeom>
                <a:solidFill>
                  <a:srgbClr val="EFEFE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1" name="Google Shape;361;p7"/>
                <p:cNvSpPr/>
                <p:nvPr/>
              </p:nvSpPr>
              <p:spPr>
                <a:xfrm>
                  <a:off x="5673984" y="2868533"/>
                  <a:ext cx="25148" cy="70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48" h="70517" extrusionOk="0">
                      <a:moveTo>
                        <a:pt x="0" y="0"/>
                      </a:moveTo>
                      <a:lnTo>
                        <a:pt x="25148" y="0"/>
                      </a:lnTo>
                      <a:lnTo>
                        <a:pt x="25148" y="70517"/>
                      </a:lnTo>
                      <a:lnTo>
                        <a:pt x="0" y="70517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2" name="Google Shape;362;p7"/>
                <p:cNvSpPr/>
                <p:nvPr/>
              </p:nvSpPr>
              <p:spPr>
                <a:xfrm>
                  <a:off x="5665148" y="2845934"/>
                  <a:ext cx="42819" cy="42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9" h="42820" extrusionOk="0">
                      <a:moveTo>
                        <a:pt x="21410" y="42820"/>
                      </a:moveTo>
                      <a:cubicBezTo>
                        <a:pt x="33203" y="42820"/>
                        <a:pt x="42820" y="33203"/>
                        <a:pt x="42820" y="21410"/>
                      </a:cubicBezTo>
                      <a:cubicBezTo>
                        <a:pt x="42820" y="9618"/>
                        <a:pt x="33203" y="0"/>
                        <a:pt x="21410" y="0"/>
                      </a:cubicBezTo>
                      <a:cubicBezTo>
                        <a:pt x="9618" y="0"/>
                        <a:pt x="0" y="9618"/>
                        <a:pt x="0" y="21410"/>
                      </a:cubicBezTo>
                      <a:cubicBezTo>
                        <a:pt x="0" y="33203"/>
                        <a:pt x="9618" y="42820"/>
                        <a:pt x="21410" y="4282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3" name="Google Shape;363;p7"/>
                <p:cNvSpPr/>
                <p:nvPr/>
              </p:nvSpPr>
              <p:spPr>
                <a:xfrm>
                  <a:off x="5672692" y="2850488"/>
                  <a:ext cx="19405" cy="19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5" h="19438" extrusionOk="0">
                      <a:moveTo>
                        <a:pt x="9686" y="19439"/>
                      </a:moveTo>
                      <a:cubicBezTo>
                        <a:pt x="15055" y="19439"/>
                        <a:pt x="19405" y="15089"/>
                        <a:pt x="19405" y="9719"/>
                      </a:cubicBezTo>
                      <a:cubicBezTo>
                        <a:pt x="19405" y="4350"/>
                        <a:pt x="15055" y="0"/>
                        <a:pt x="9686" y="0"/>
                      </a:cubicBezTo>
                      <a:cubicBezTo>
                        <a:pt x="4316" y="0"/>
                        <a:pt x="0" y="4384"/>
                        <a:pt x="0" y="9719"/>
                      </a:cubicBezTo>
                      <a:cubicBezTo>
                        <a:pt x="0" y="15055"/>
                        <a:pt x="4350" y="19439"/>
                        <a:pt x="9686" y="1943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0"/>
          <p:cNvSpPr>
            <a:spLocks noGrp="1"/>
          </p:cNvSpPr>
          <p:nvPr>
            <p:ph type="pic" idx="2"/>
          </p:nvPr>
        </p:nvSpPr>
        <p:spPr>
          <a:xfrm>
            <a:off x="-75" y="-15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541" name="Google Shape;541;p10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6279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Google Shape;958;p22"/>
          <p:cNvGrpSpPr/>
          <p:nvPr/>
        </p:nvGrpSpPr>
        <p:grpSpPr>
          <a:xfrm>
            <a:off x="-6388" y="6"/>
            <a:ext cx="9038235" cy="5143495"/>
            <a:chOff x="-6388" y="6"/>
            <a:chExt cx="9038235" cy="5143495"/>
          </a:xfrm>
        </p:grpSpPr>
        <p:grpSp>
          <p:nvGrpSpPr>
            <p:cNvPr id="959" name="Google Shape;959;p22"/>
            <p:cNvGrpSpPr/>
            <p:nvPr/>
          </p:nvGrpSpPr>
          <p:grpSpPr>
            <a:xfrm>
              <a:off x="287360" y="3511770"/>
              <a:ext cx="519900" cy="680530"/>
              <a:chOff x="5544622" y="2527045"/>
              <a:chExt cx="519900" cy="680530"/>
            </a:xfrm>
          </p:grpSpPr>
          <p:grpSp>
            <p:nvGrpSpPr>
              <p:cNvPr id="960" name="Google Shape;960;p22"/>
              <p:cNvGrpSpPr/>
              <p:nvPr/>
            </p:nvGrpSpPr>
            <p:grpSpPr>
              <a:xfrm>
                <a:off x="5584229" y="2527045"/>
                <a:ext cx="459095" cy="565322"/>
                <a:chOff x="5292342" y="3091129"/>
                <a:chExt cx="224771" cy="276766"/>
              </a:xfrm>
            </p:grpSpPr>
            <p:sp>
              <p:nvSpPr>
                <p:cNvPr id="961" name="Google Shape;961;p22"/>
                <p:cNvSpPr/>
                <p:nvPr/>
              </p:nvSpPr>
              <p:spPr>
                <a:xfrm>
                  <a:off x="5378390" y="3254253"/>
                  <a:ext cx="44247" cy="113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47" h="113642" extrusionOk="0">
                      <a:moveTo>
                        <a:pt x="0" y="0"/>
                      </a:moveTo>
                      <a:lnTo>
                        <a:pt x="44247" y="0"/>
                      </a:lnTo>
                      <a:lnTo>
                        <a:pt x="44247" y="113643"/>
                      </a:lnTo>
                      <a:lnTo>
                        <a:pt x="0" y="113643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2" name="Google Shape;962;p22"/>
                <p:cNvSpPr/>
                <p:nvPr/>
              </p:nvSpPr>
              <p:spPr>
                <a:xfrm>
                  <a:off x="5292342" y="3091129"/>
                  <a:ext cx="224771" cy="224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771" h="224770" extrusionOk="0">
                      <a:moveTo>
                        <a:pt x="112385" y="224771"/>
                      </a:moveTo>
                      <a:cubicBezTo>
                        <a:pt x="174271" y="224771"/>
                        <a:pt x="224771" y="174305"/>
                        <a:pt x="224771" y="112386"/>
                      </a:cubicBezTo>
                      <a:cubicBezTo>
                        <a:pt x="224771" y="50466"/>
                        <a:pt x="174305" y="0"/>
                        <a:pt x="112385" y="0"/>
                      </a:cubicBezTo>
                      <a:cubicBezTo>
                        <a:pt x="50466" y="0"/>
                        <a:pt x="0" y="50500"/>
                        <a:pt x="0" y="112386"/>
                      </a:cubicBezTo>
                      <a:cubicBezTo>
                        <a:pt x="0" y="174271"/>
                        <a:pt x="50466" y="224771"/>
                        <a:pt x="112385" y="22477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3" name="Google Shape;963;p22"/>
                <p:cNvSpPr/>
                <p:nvPr/>
              </p:nvSpPr>
              <p:spPr>
                <a:xfrm>
                  <a:off x="5310116" y="3108903"/>
                  <a:ext cx="189189" cy="189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89" h="189223" extrusionOk="0">
                      <a:moveTo>
                        <a:pt x="94612" y="189224"/>
                      </a:moveTo>
                      <a:cubicBezTo>
                        <a:pt x="146710" y="189224"/>
                        <a:pt x="189190" y="146744"/>
                        <a:pt x="189190" y="94612"/>
                      </a:cubicBezTo>
                      <a:cubicBezTo>
                        <a:pt x="189190" y="42480"/>
                        <a:pt x="146710" y="0"/>
                        <a:pt x="94612" y="0"/>
                      </a:cubicBezTo>
                      <a:cubicBezTo>
                        <a:pt x="42514" y="0"/>
                        <a:pt x="0" y="42514"/>
                        <a:pt x="0" y="94612"/>
                      </a:cubicBezTo>
                      <a:cubicBezTo>
                        <a:pt x="0" y="146709"/>
                        <a:pt x="42480" y="189224"/>
                        <a:pt x="94612" y="18922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4" name="Google Shape;964;p22"/>
                <p:cNvSpPr/>
                <p:nvPr/>
              </p:nvSpPr>
              <p:spPr>
                <a:xfrm>
                  <a:off x="5310116" y="3108937"/>
                  <a:ext cx="189189" cy="98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89" h="98180" extrusionOk="0">
                      <a:moveTo>
                        <a:pt x="94578" y="0"/>
                      </a:moveTo>
                      <a:cubicBezTo>
                        <a:pt x="146845" y="0"/>
                        <a:pt x="189190" y="42378"/>
                        <a:pt x="189190" y="94612"/>
                      </a:cubicBezTo>
                      <a:cubicBezTo>
                        <a:pt x="189190" y="95801"/>
                        <a:pt x="189190" y="96991"/>
                        <a:pt x="189122" y="98180"/>
                      </a:cubicBezTo>
                      <a:lnTo>
                        <a:pt x="68" y="98180"/>
                      </a:lnTo>
                      <a:cubicBezTo>
                        <a:pt x="68" y="96991"/>
                        <a:pt x="0" y="95801"/>
                        <a:pt x="0" y="94612"/>
                      </a:cubicBezTo>
                      <a:cubicBezTo>
                        <a:pt x="0" y="42378"/>
                        <a:pt x="42378" y="0"/>
                        <a:pt x="946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5" name="Google Shape;965;p22"/>
                <p:cNvSpPr/>
                <p:nvPr/>
              </p:nvSpPr>
              <p:spPr>
                <a:xfrm>
                  <a:off x="5402893" y="3125521"/>
                  <a:ext cx="97853" cy="80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53" h="80440" extrusionOk="0">
                      <a:moveTo>
                        <a:pt x="88902" y="38810"/>
                      </a:moveTo>
                      <a:cubicBezTo>
                        <a:pt x="95223" y="52302"/>
                        <a:pt x="98078" y="66507"/>
                        <a:pt x="97840" y="80440"/>
                      </a:cubicBezTo>
                      <a:lnTo>
                        <a:pt x="0" y="80440"/>
                      </a:lnTo>
                      <a:lnTo>
                        <a:pt x="55428" y="0"/>
                      </a:lnTo>
                      <a:cubicBezTo>
                        <a:pt x="69497" y="9278"/>
                        <a:pt x="81256" y="22429"/>
                        <a:pt x="88902" y="3877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6" name="Google Shape;966;p22"/>
                <p:cNvSpPr/>
                <p:nvPr/>
              </p:nvSpPr>
              <p:spPr>
                <a:xfrm>
                  <a:off x="5362485" y="3109487"/>
                  <a:ext cx="90873" cy="98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73" h="98173" extrusionOk="0">
                      <a:moveTo>
                        <a:pt x="50228" y="299"/>
                      </a:moveTo>
                      <a:cubicBezTo>
                        <a:pt x="65080" y="1455"/>
                        <a:pt x="78877" y="6008"/>
                        <a:pt x="90874" y="13111"/>
                      </a:cubicBezTo>
                      <a:lnTo>
                        <a:pt x="42548" y="98173"/>
                      </a:lnTo>
                      <a:lnTo>
                        <a:pt x="0" y="10257"/>
                      </a:lnTo>
                      <a:cubicBezTo>
                        <a:pt x="15055" y="2610"/>
                        <a:pt x="32217" y="-1128"/>
                        <a:pt x="50228" y="2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7" name="Google Shape;967;p22"/>
                <p:cNvSpPr/>
                <p:nvPr/>
              </p:nvSpPr>
              <p:spPr>
                <a:xfrm>
                  <a:off x="5311712" y="3126507"/>
                  <a:ext cx="97738" cy="81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38" h="81629" extrusionOk="0">
                      <a:moveTo>
                        <a:pt x="11657" y="31775"/>
                      </a:moveTo>
                      <a:cubicBezTo>
                        <a:pt x="18862" y="18725"/>
                        <a:pt x="28649" y="8054"/>
                        <a:pt x="40068" y="0"/>
                      </a:cubicBezTo>
                      <a:lnTo>
                        <a:pt x="97739" y="79047"/>
                      </a:lnTo>
                      <a:lnTo>
                        <a:pt x="103" y="81630"/>
                      </a:lnTo>
                      <a:cubicBezTo>
                        <a:pt x="-679" y="64808"/>
                        <a:pt x="2991" y="47578"/>
                        <a:pt x="11691" y="3174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968" name="Google Shape;968;p22"/>
                <p:cNvGrpSpPr/>
                <p:nvPr/>
              </p:nvGrpSpPr>
              <p:grpSpPr>
                <a:xfrm>
                  <a:off x="5361045" y="3146273"/>
                  <a:ext cx="64409" cy="79667"/>
                  <a:chOff x="5361045" y="3146273"/>
                  <a:chExt cx="64409" cy="79667"/>
                </a:xfrm>
              </p:grpSpPr>
              <p:sp>
                <p:nvSpPr>
                  <p:cNvPr id="969" name="Google Shape;969;p22"/>
                  <p:cNvSpPr/>
                  <p:nvPr/>
                </p:nvSpPr>
                <p:spPr>
                  <a:xfrm>
                    <a:off x="5382608" y="3183094"/>
                    <a:ext cx="42846" cy="42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46" h="42846" extrusionOk="0">
                        <a:moveTo>
                          <a:pt x="17328" y="404"/>
                        </a:moveTo>
                        <a:cubicBezTo>
                          <a:pt x="28951" y="-1873"/>
                          <a:pt x="40166" y="5705"/>
                          <a:pt x="42442" y="17328"/>
                        </a:cubicBezTo>
                        <a:cubicBezTo>
                          <a:pt x="44719" y="28951"/>
                          <a:pt x="37141" y="40199"/>
                          <a:pt x="25518" y="42442"/>
                        </a:cubicBezTo>
                        <a:cubicBezTo>
                          <a:pt x="13896" y="44719"/>
                          <a:pt x="2647" y="37141"/>
                          <a:pt x="404" y="25518"/>
                        </a:cubicBezTo>
                        <a:cubicBezTo>
                          <a:pt x="-1873" y="13930"/>
                          <a:pt x="5706" y="2681"/>
                          <a:pt x="17328" y="438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70" name="Google Shape;970;p22"/>
                  <p:cNvSpPr/>
                  <p:nvPr/>
                </p:nvSpPr>
                <p:spPr>
                  <a:xfrm>
                    <a:off x="5361045" y="3146273"/>
                    <a:ext cx="43376" cy="543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76" h="54353" extrusionOk="0">
                        <a:moveTo>
                          <a:pt x="30327" y="54353"/>
                        </a:moveTo>
                        <a:lnTo>
                          <a:pt x="43376" y="45348"/>
                        </a:lnTo>
                        <a:lnTo>
                          <a:pt x="14456" y="3411"/>
                        </a:lnTo>
                        <a:cubicBezTo>
                          <a:pt x="11975" y="-191"/>
                          <a:pt x="6980" y="-1075"/>
                          <a:pt x="3411" y="1406"/>
                        </a:cubicBezTo>
                        <a:lnTo>
                          <a:pt x="3411" y="1406"/>
                        </a:lnTo>
                        <a:cubicBezTo>
                          <a:pt x="-191" y="3853"/>
                          <a:pt x="-1075" y="8815"/>
                          <a:pt x="1406" y="12451"/>
                        </a:cubicBezTo>
                        <a:lnTo>
                          <a:pt x="30361" y="5435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971" name="Google Shape;971;p22"/>
              <p:cNvSpPr/>
              <p:nvPr/>
            </p:nvSpPr>
            <p:spPr>
              <a:xfrm>
                <a:off x="5544622" y="3092375"/>
                <a:ext cx="519900" cy="1152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972" name="Google Shape;972;p22"/>
            <p:cNvGrpSpPr/>
            <p:nvPr/>
          </p:nvGrpSpPr>
          <p:grpSpPr>
            <a:xfrm flipH="1">
              <a:off x="-6388" y="4164605"/>
              <a:ext cx="1107385" cy="978895"/>
              <a:chOff x="318247" y="2569282"/>
              <a:chExt cx="300928" cy="266062"/>
            </a:xfrm>
          </p:grpSpPr>
          <p:sp>
            <p:nvSpPr>
              <p:cNvPr id="973" name="Google Shape;973;p22"/>
              <p:cNvSpPr/>
              <p:nvPr/>
            </p:nvSpPr>
            <p:spPr>
              <a:xfrm>
                <a:off x="334831" y="2766730"/>
                <a:ext cx="32013" cy="12913"/>
              </a:xfrm>
              <a:custGeom>
                <a:avLst/>
                <a:gdLst/>
                <a:ahLst/>
                <a:cxnLst/>
                <a:rect l="l" t="t" r="r" b="b"/>
                <a:pathLst>
                  <a:path w="32013" h="12913" extrusionOk="0">
                    <a:moveTo>
                      <a:pt x="0" y="0"/>
                    </a:moveTo>
                    <a:lnTo>
                      <a:pt x="32013" y="0"/>
                    </a:lnTo>
                    <a:lnTo>
                      <a:pt x="32013" y="12914"/>
                    </a:lnTo>
                    <a:lnTo>
                      <a:pt x="0" y="1291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4" name="Google Shape;974;p22"/>
              <p:cNvSpPr/>
              <p:nvPr/>
            </p:nvSpPr>
            <p:spPr>
              <a:xfrm>
                <a:off x="572414" y="2766866"/>
                <a:ext cx="32013" cy="12913"/>
              </a:xfrm>
              <a:custGeom>
                <a:avLst/>
                <a:gdLst/>
                <a:ahLst/>
                <a:cxnLst/>
                <a:rect l="l" t="t" r="r" b="b"/>
                <a:pathLst>
                  <a:path w="32013" h="12913" extrusionOk="0">
                    <a:moveTo>
                      <a:pt x="0" y="0"/>
                    </a:moveTo>
                    <a:lnTo>
                      <a:pt x="32013" y="0"/>
                    </a:lnTo>
                    <a:lnTo>
                      <a:pt x="32013" y="12914"/>
                    </a:lnTo>
                    <a:lnTo>
                      <a:pt x="0" y="1291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5" name="Google Shape;975;p22"/>
              <p:cNvSpPr/>
              <p:nvPr/>
            </p:nvSpPr>
            <p:spPr>
              <a:xfrm>
                <a:off x="318247" y="2758778"/>
                <a:ext cx="30857" cy="30857"/>
              </a:xfrm>
              <a:custGeom>
                <a:avLst/>
                <a:gdLst/>
                <a:ahLst/>
                <a:cxnLst/>
                <a:rect l="l" t="t" r="r" b="b"/>
                <a:pathLst>
                  <a:path w="30857" h="30857" extrusionOk="0">
                    <a:moveTo>
                      <a:pt x="30858" y="15429"/>
                    </a:moveTo>
                    <a:cubicBezTo>
                      <a:pt x="30858" y="23950"/>
                      <a:pt x="23950" y="30858"/>
                      <a:pt x="15429" y="30858"/>
                    </a:cubicBezTo>
                    <a:cubicBezTo>
                      <a:pt x="6908" y="30858"/>
                      <a:pt x="0" y="23950"/>
                      <a:pt x="0" y="15429"/>
                    </a:cubicBezTo>
                    <a:cubicBezTo>
                      <a:pt x="0" y="6908"/>
                      <a:pt x="6908" y="0"/>
                      <a:pt x="15429" y="0"/>
                    </a:cubicBezTo>
                    <a:cubicBezTo>
                      <a:pt x="23950" y="0"/>
                      <a:pt x="30858" y="6908"/>
                      <a:pt x="30858" y="154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6" name="Google Shape;976;p22"/>
              <p:cNvSpPr/>
              <p:nvPr/>
            </p:nvSpPr>
            <p:spPr>
              <a:xfrm>
                <a:off x="355391" y="2591236"/>
                <a:ext cx="227863" cy="196054"/>
              </a:xfrm>
              <a:custGeom>
                <a:avLst/>
                <a:gdLst/>
                <a:ahLst/>
                <a:cxnLst/>
                <a:rect l="l" t="t" r="r" b="b"/>
                <a:pathLst>
                  <a:path w="227863" h="196054" extrusionOk="0">
                    <a:moveTo>
                      <a:pt x="0" y="0"/>
                    </a:moveTo>
                    <a:lnTo>
                      <a:pt x="227864" y="0"/>
                    </a:lnTo>
                    <a:lnTo>
                      <a:pt x="185723" y="196055"/>
                    </a:lnTo>
                    <a:lnTo>
                      <a:pt x="39931" y="1960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7" name="Google Shape;977;p22"/>
              <p:cNvSpPr/>
              <p:nvPr/>
            </p:nvSpPr>
            <p:spPr>
              <a:xfrm>
                <a:off x="376937" y="2597013"/>
                <a:ext cx="181135" cy="155851"/>
              </a:xfrm>
              <a:custGeom>
                <a:avLst/>
                <a:gdLst/>
                <a:ahLst/>
                <a:cxnLst/>
                <a:rect l="l" t="t" r="r" b="b"/>
                <a:pathLst>
                  <a:path w="181135" h="155851" extrusionOk="0">
                    <a:moveTo>
                      <a:pt x="0" y="0"/>
                    </a:moveTo>
                    <a:lnTo>
                      <a:pt x="82310" y="0"/>
                    </a:lnTo>
                    <a:lnTo>
                      <a:pt x="82310" y="155851"/>
                    </a:lnTo>
                    <a:lnTo>
                      <a:pt x="31741" y="15585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98826" y="0"/>
                    </a:moveTo>
                    <a:lnTo>
                      <a:pt x="181135" y="0"/>
                    </a:lnTo>
                    <a:lnTo>
                      <a:pt x="147627" y="155851"/>
                    </a:lnTo>
                    <a:lnTo>
                      <a:pt x="98826" y="155851"/>
                    </a:lnTo>
                    <a:lnTo>
                      <a:pt x="98826" y="0"/>
                    </a:lnTo>
                    <a:close/>
                  </a:path>
                </a:pathLst>
              </a:custGeom>
              <a:solidFill>
                <a:srgbClr val="161D1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8" name="Google Shape;978;p22"/>
              <p:cNvSpPr/>
              <p:nvPr/>
            </p:nvSpPr>
            <p:spPr>
              <a:xfrm>
                <a:off x="336598" y="2569282"/>
                <a:ext cx="265484" cy="25861"/>
              </a:xfrm>
              <a:custGeom>
                <a:avLst/>
                <a:gdLst/>
                <a:ahLst/>
                <a:cxnLst/>
                <a:rect l="l" t="t" r="r" b="b"/>
                <a:pathLst>
                  <a:path w="265484" h="25861" extrusionOk="0">
                    <a:moveTo>
                      <a:pt x="0" y="0"/>
                    </a:moveTo>
                    <a:lnTo>
                      <a:pt x="265484" y="0"/>
                    </a:lnTo>
                    <a:lnTo>
                      <a:pt x="265484" y="25862"/>
                    </a:lnTo>
                    <a:lnTo>
                      <a:pt x="0" y="2586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9" name="Google Shape;979;p22"/>
              <p:cNvSpPr/>
              <p:nvPr/>
            </p:nvSpPr>
            <p:spPr>
              <a:xfrm>
                <a:off x="358348" y="2753341"/>
                <a:ext cx="222018" cy="39965"/>
              </a:xfrm>
              <a:custGeom>
                <a:avLst/>
                <a:gdLst/>
                <a:ahLst/>
                <a:cxnLst/>
                <a:rect l="l" t="t" r="r" b="b"/>
                <a:pathLst>
                  <a:path w="222018" h="39965" extrusionOk="0">
                    <a:moveTo>
                      <a:pt x="0" y="0"/>
                    </a:moveTo>
                    <a:lnTo>
                      <a:pt x="222018" y="0"/>
                    </a:lnTo>
                    <a:lnTo>
                      <a:pt x="222018" y="39965"/>
                    </a:lnTo>
                    <a:lnTo>
                      <a:pt x="0" y="3996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0" name="Google Shape;980;p22"/>
              <p:cNvSpPr/>
              <p:nvPr/>
            </p:nvSpPr>
            <p:spPr>
              <a:xfrm>
                <a:off x="371568" y="2763400"/>
                <a:ext cx="70754" cy="70755"/>
              </a:xfrm>
              <a:custGeom>
                <a:avLst/>
                <a:gdLst/>
                <a:ahLst/>
                <a:cxnLst/>
                <a:rect l="l" t="t" r="r" b="b"/>
                <a:pathLst>
                  <a:path w="70754" h="70755" extrusionOk="0">
                    <a:moveTo>
                      <a:pt x="35377" y="70755"/>
                    </a:moveTo>
                    <a:cubicBezTo>
                      <a:pt x="54850" y="70755"/>
                      <a:pt x="70755" y="54850"/>
                      <a:pt x="70755" y="35377"/>
                    </a:cubicBezTo>
                    <a:cubicBezTo>
                      <a:pt x="70755" y="15905"/>
                      <a:pt x="54850" y="0"/>
                      <a:pt x="35377" y="0"/>
                    </a:cubicBezTo>
                    <a:cubicBezTo>
                      <a:pt x="15905" y="0"/>
                      <a:pt x="0" y="15905"/>
                      <a:pt x="0" y="35377"/>
                    </a:cubicBezTo>
                    <a:cubicBezTo>
                      <a:pt x="0" y="54850"/>
                      <a:pt x="15905" y="70755"/>
                      <a:pt x="35377" y="707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1" name="Google Shape;981;p22"/>
              <p:cNvSpPr/>
              <p:nvPr/>
            </p:nvSpPr>
            <p:spPr>
              <a:xfrm>
                <a:off x="490478" y="2764589"/>
                <a:ext cx="70754" cy="70755"/>
              </a:xfrm>
              <a:custGeom>
                <a:avLst/>
                <a:gdLst/>
                <a:ahLst/>
                <a:cxnLst/>
                <a:rect l="l" t="t" r="r" b="b"/>
                <a:pathLst>
                  <a:path w="70754" h="70755" extrusionOk="0">
                    <a:moveTo>
                      <a:pt x="35378" y="70755"/>
                    </a:moveTo>
                    <a:cubicBezTo>
                      <a:pt x="54850" y="70755"/>
                      <a:pt x="70755" y="54850"/>
                      <a:pt x="70755" y="35378"/>
                    </a:cubicBezTo>
                    <a:cubicBezTo>
                      <a:pt x="70755" y="15905"/>
                      <a:pt x="54850" y="0"/>
                      <a:pt x="35378" y="0"/>
                    </a:cubicBezTo>
                    <a:cubicBezTo>
                      <a:pt x="15905" y="0"/>
                      <a:pt x="0" y="15905"/>
                      <a:pt x="0" y="35378"/>
                    </a:cubicBezTo>
                    <a:cubicBezTo>
                      <a:pt x="0" y="54850"/>
                      <a:pt x="15905" y="70755"/>
                      <a:pt x="35378" y="707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2" name="Google Shape;982;p22"/>
              <p:cNvSpPr/>
              <p:nvPr/>
            </p:nvSpPr>
            <p:spPr>
              <a:xfrm>
                <a:off x="380880" y="2772710"/>
                <a:ext cx="52131" cy="52131"/>
              </a:xfrm>
              <a:custGeom>
                <a:avLst/>
                <a:gdLst/>
                <a:ahLst/>
                <a:cxnLst/>
                <a:rect l="l" t="t" r="r" b="b"/>
                <a:pathLst>
                  <a:path w="52131" h="52131" extrusionOk="0">
                    <a:moveTo>
                      <a:pt x="52132" y="26066"/>
                    </a:moveTo>
                    <a:cubicBezTo>
                      <a:pt x="52132" y="40462"/>
                      <a:pt x="40462" y="52132"/>
                      <a:pt x="26066" y="52132"/>
                    </a:cubicBezTo>
                    <a:cubicBezTo>
                      <a:pt x="11670" y="52132"/>
                      <a:pt x="0" y="40462"/>
                      <a:pt x="0" y="26066"/>
                    </a:cubicBezTo>
                    <a:cubicBezTo>
                      <a:pt x="0" y="11670"/>
                      <a:pt x="11670" y="0"/>
                      <a:pt x="26066" y="0"/>
                    </a:cubicBezTo>
                    <a:cubicBezTo>
                      <a:pt x="40462" y="0"/>
                      <a:pt x="52132" y="11670"/>
                      <a:pt x="52132" y="2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3" name="Google Shape;983;p22"/>
              <p:cNvSpPr/>
              <p:nvPr/>
            </p:nvSpPr>
            <p:spPr>
              <a:xfrm>
                <a:off x="499790" y="2773900"/>
                <a:ext cx="52131" cy="52131"/>
              </a:xfrm>
              <a:custGeom>
                <a:avLst/>
                <a:gdLst/>
                <a:ahLst/>
                <a:cxnLst/>
                <a:rect l="l" t="t" r="r" b="b"/>
                <a:pathLst>
                  <a:path w="52131" h="52131" extrusionOk="0">
                    <a:moveTo>
                      <a:pt x="52132" y="26066"/>
                    </a:moveTo>
                    <a:cubicBezTo>
                      <a:pt x="52132" y="40462"/>
                      <a:pt x="40462" y="52132"/>
                      <a:pt x="26066" y="52132"/>
                    </a:cubicBezTo>
                    <a:cubicBezTo>
                      <a:pt x="11670" y="52132"/>
                      <a:pt x="0" y="40462"/>
                      <a:pt x="0" y="26066"/>
                    </a:cubicBezTo>
                    <a:cubicBezTo>
                      <a:pt x="0" y="11670"/>
                      <a:pt x="11670" y="0"/>
                      <a:pt x="26066" y="0"/>
                    </a:cubicBezTo>
                    <a:cubicBezTo>
                      <a:pt x="40462" y="0"/>
                      <a:pt x="52132" y="11670"/>
                      <a:pt x="52132" y="2606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4" name="Google Shape;984;p22"/>
              <p:cNvSpPr/>
              <p:nvPr/>
            </p:nvSpPr>
            <p:spPr>
              <a:xfrm>
                <a:off x="397838" y="2789670"/>
                <a:ext cx="18215" cy="18215"/>
              </a:xfrm>
              <a:custGeom>
                <a:avLst/>
                <a:gdLst/>
                <a:ahLst/>
                <a:cxnLst/>
                <a:rect l="l" t="t" r="r" b="b"/>
                <a:pathLst>
                  <a:path w="18215" h="18215" extrusionOk="0">
                    <a:moveTo>
                      <a:pt x="9108" y="18216"/>
                    </a:moveTo>
                    <a:cubicBezTo>
                      <a:pt x="14137" y="18216"/>
                      <a:pt x="18216" y="14104"/>
                      <a:pt x="18216" y="9108"/>
                    </a:cubicBezTo>
                    <a:cubicBezTo>
                      <a:pt x="18216" y="4112"/>
                      <a:pt x="14137" y="0"/>
                      <a:pt x="9108" y="0"/>
                    </a:cubicBezTo>
                    <a:cubicBezTo>
                      <a:pt x="4078" y="0"/>
                      <a:pt x="0" y="4078"/>
                      <a:pt x="0" y="9108"/>
                    </a:cubicBezTo>
                    <a:cubicBezTo>
                      <a:pt x="0" y="14138"/>
                      <a:pt x="4078" y="18216"/>
                      <a:pt x="9108" y="18216"/>
                    </a:cubicBezTo>
                    <a:close/>
                  </a:path>
                </a:pathLst>
              </a:custGeom>
              <a:solidFill>
                <a:srgbClr val="161D1E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5" name="Google Shape;985;p22"/>
              <p:cNvSpPr/>
              <p:nvPr/>
            </p:nvSpPr>
            <p:spPr>
              <a:xfrm>
                <a:off x="516748" y="2790859"/>
                <a:ext cx="18215" cy="18215"/>
              </a:xfrm>
              <a:custGeom>
                <a:avLst/>
                <a:gdLst/>
                <a:ahLst/>
                <a:cxnLst/>
                <a:rect l="l" t="t" r="r" b="b"/>
                <a:pathLst>
                  <a:path w="18215" h="18215" extrusionOk="0">
                    <a:moveTo>
                      <a:pt x="9108" y="18215"/>
                    </a:moveTo>
                    <a:cubicBezTo>
                      <a:pt x="14137" y="18215"/>
                      <a:pt x="18216" y="14137"/>
                      <a:pt x="18216" y="9108"/>
                    </a:cubicBezTo>
                    <a:cubicBezTo>
                      <a:pt x="18216" y="4078"/>
                      <a:pt x="14137" y="0"/>
                      <a:pt x="9108" y="0"/>
                    </a:cubicBezTo>
                    <a:cubicBezTo>
                      <a:pt x="4078" y="0"/>
                      <a:pt x="0" y="4112"/>
                      <a:pt x="0" y="9108"/>
                    </a:cubicBezTo>
                    <a:cubicBezTo>
                      <a:pt x="0" y="14103"/>
                      <a:pt x="4078" y="18215"/>
                      <a:pt x="9108" y="18215"/>
                    </a:cubicBezTo>
                    <a:close/>
                  </a:path>
                </a:pathLst>
              </a:custGeom>
              <a:solidFill>
                <a:srgbClr val="161D1E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6" name="Google Shape;986;p22"/>
              <p:cNvSpPr/>
              <p:nvPr/>
            </p:nvSpPr>
            <p:spPr>
              <a:xfrm>
                <a:off x="591003" y="2754496"/>
                <a:ext cx="28172" cy="38673"/>
              </a:xfrm>
              <a:custGeom>
                <a:avLst/>
                <a:gdLst/>
                <a:ahLst/>
                <a:cxnLst/>
                <a:rect l="l" t="t" r="r" b="b"/>
                <a:pathLst>
                  <a:path w="28172" h="38673" extrusionOk="0">
                    <a:moveTo>
                      <a:pt x="8972" y="12506"/>
                    </a:moveTo>
                    <a:lnTo>
                      <a:pt x="8972" y="26168"/>
                    </a:lnTo>
                    <a:lnTo>
                      <a:pt x="28173" y="26168"/>
                    </a:lnTo>
                    <a:lnTo>
                      <a:pt x="28173" y="38674"/>
                    </a:lnTo>
                    <a:lnTo>
                      <a:pt x="0" y="38674"/>
                    </a:lnTo>
                    <a:lnTo>
                      <a:pt x="0" y="38572"/>
                    </a:lnTo>
                    <a:lnTo>
                      <a:pt x="0" y="26168"/>
                    </a:lnTo>
                    <a:lnTo>
                      <a:pt x="0" y="12506"/>
                    </a:lnTo>
                    <a:lnTo>
                      <a:pt x="0" y="2277"/>
                    </a:lnTo>
                    <a:lnTo>
                      <a:pt x="0" y="0"/>
                    </a:lnTo>
                    <a:lnTo>
                      <a:pt x="28173" y="0"/>
                    </a:lnTo>
                    <a:lnTo>
                      <a:pt x="28173" y="12506"/>
                    </a:lnTo>
                    <a:lnTo>
                      <a:pt x="8972" y="1250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7" name="Google Shape;987;p22"/>
            <p:cNvGrpSpPr/>
            <p:nvPr/>
          </p:nvGrpSpPr>
          <p:grpSpPr>
            <a:xfrm>
              <a:off x="8736073" y="4164589"/>
              <a:ext cx="295775" cy="909854"/>
              <a:chOff x="199798" y="2774664"/>
              <a:chExt cx="295775" cy="909854"/>
            </a:xfrm>
          </p:grpSpPr>
          <p:grpSp>
            <p:nvGrpSpPr>
              <p:cNvPr id="988" name="Google Shape;988;p22"/>
              <p:cNvGrpSpPr/>
              <p:nvPr/>
            </p:nvGrpSpPr>
            <p:grpSpPr>
              <a:xfrm>
                <a:off x="199798" y="2774664"/>
                <a:ext cx="295775" cy="386504"/>
                <a:chOff x="5612846" y="2845934"/>
                <a:chExt cx="147423" cy="192655"/>
              </a:xfrm>
            </p:grpSpPr>
            <p:sp>
              <p:nvSpPr>
                <p:cNvPr id="989" name="Google Shape;989;p22"/>
                <p:cNvSpPr/>
                <p:nvPr/>
              </p:nvSpPr>
              <p:spPr>
                <a:xfrm>
                  <a:off x="5632183" y="2939050"/>
                  <a:ext cx="108579" cy="75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79" h="75920" extrusionOk="0">
                      <a:moveTo>
                        <a:pt x="68" y="75920"/>
                      </a:moveTo>
                      <a:lnTo>
                        <a:pt x="25454" y="75920"/>
                      </a:lnTo>
                      <a:lnTo>
                        <a:pt x="25454" y="36873"/>
                      </a:lnTo>
                      <a:cubicBezTo>
                        <a:pt x="25454" y="29736"/>
                        <a:pt x="31333" y="23857"/>
                        <a:pt x="38470" y="23857"/>
                      </a:cubicBezTo>
                      <a:lnTo>
                        <a:pt x="70177" y="23857"/>
                      </a:lnTo>
                      <a:cubicBezTo>
                        <a:pt x="77314" y="23857"/>
                        <a:pt x="83193" y="29702"/>
                        <a:pt x="83193" y="36873"/>
                      </a:cubicBezTo>
                      <a:lnTo>
                        <a:pt x="83193" y="75920"/>
                      </a:lnTo>
                      <a:lnTo>
                        <a:pt x="108579" y="75920"/>
                      </a:lnTo>
                      <a:lnTo>
                        <a:pt x="108579" y="24469"/>
                      </a:lnTo>
                      <a:cubicBezTo>
                        <a:pt x="108579" y="11011"/>
                        <a:pt x="97568" y="0"/>
                        <a:pt x="84111" y="0"/>
                      </a:cubicBezTo>
                      <a:lnTo>
                        <a:pt x="24468" y="0"/>
                      </a:lnTo>
                      <a:cubicBezTo>
                        <a:pt x="11011" y="0"/>
                        <a:pt x="0" y="11011"/>
                        <a:pt x="0" y="24469"/>
                      </a:cubicBezTo>
                      <a:lnTo>
                        <a:pt x="0" y="7592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0" name="Google Shape;990;p22"/>
                <p:cNvSpPr/>
                <p:nvPr/>
              </p:nvSpPr>
              <p:spPr>
                <a:xfrm>
                  <a:off x="5612846" y="3013305"/>
                  <a:ext cx="147423" cy="25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423" h="25284" extrusionOk="0">
                      <a:moveTo>
                        <a:pt x="6321" y="0"/>
                      </a:moveTo>
                      <a:lnTo>
                        <a:pt x="141102" y="0"/>
                      </a:lnTo>
                      <a:cubicBezTo>
                        <a:pt x="144603" y="0"/>
                        <a:pt x="147423" y="2821"/>
                        <a:pt x="147423" y="6321"/>
                      </a:cubicBezTo>
                      <a:lnTo>
                        <a:pt x="147423" y="18963"/>
                      </a:lnTo>
                      <a:cubicBezTo>
                        <a:pt x="147423" y="22430"/>
                        <a:pt x="144603" y="25284"/>
                        <a:pt x="141102" y="25284"/>
                      </a:cubicBezTo>
                      <a:lnTo>
                        <a:pt x="6321" y="25284"/>
                      </a:lnTo>
                      <a:cubicBezTo>
                        <a:pt x="2821" y="25284"/>
                        <a:pt x="0" y="22463"/>
                        <a:pt x="0" y="18963"/>
                      </a:cubicBezTo>
                      <a:lnTo>
                        <a:pt x="0" y="6355"/>
                      </a:lnTo>
                      <a:cubicBezTo>
                        <a:pt x="0" y="2855"/>
                        <a:pt x="2821" y="34"/>
                        <a:pt x="6321" y="3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1" name="Google Shape;991;p22"/>
                <p:cNvSpPr/>
                <p:nvPr/>
              </p:nvSpPr>
              <p:spPr>
                <a:xfrm>
                  <a:off x="5612846" y="3013305"/>
                  <a:ext cx="147423" cy="11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423" h="11316" extrusionOk="0">
                      <a:moveTo>
                        <a:pt x="6321" y="0"/>
                      </a:moveTo>
                      <a:lnTo>
                        <a:pt x="141102" y="0"/>
                      </a:lnTo>
                      <a:cubicBezTo>
                        <a:pt x="144569" y="0"/>
                        <a:pt x="147423" y="2821"/>
                        <a:pt x="147423" y="6321"/>
                      </a:cubicBezTo>
                      <a:lnTo>
                        <a:pt x="147423" y="11317"/>
                      </a:lnTo>
                      <a:lnTo>
                        <a:pt x="0" y="11317"/>
                      </a:lnTo>
                      <a:lnTo>
                        <a:pt x="0" y="6321"/>
                      </a:lnTo>
                      <a:cubicBezTo>
                        <a:pt x="0" y="2855"/>
                        <a:pt x="2855" y="0"/>
                        <a:pt x="6321" y="0"/>
                      </a:cubicBezTo>
                      <a:close/>
                    </a:path>
                  </a:pathLst>
                </a:custGeom>
                <a:solidFill>
                  <a:srgbClr val="EFEFE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2" name="Google Shape;992;p22"/>
                <p:cNvSpPr/>
                <p:nvPr/>
              </p:nvSpPr>
              <p:spPr>
                <a:xfrm>
                  <a:off x="5673984" y="2868533"/>
                  <a:ext cx="25148" cy="70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48" h="70517" extrusionOk="0">
                      <a:moveTo>
                        <a:pt x="0" y="0"/>
                      </a:moveTo>
                      <a:lnTo>
                        <a:pt x="25148" y="0"/>
                      </a:lnTo>
                      <a:lnTo>
                        <a:pt x="25148" y="70517"/>
                      </a:lnTo>
                      <a:lnTo>
                        <a:pt x="0" y="70517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3" name="Google Shape;993;p22"/>
                <p:cNvSpPr/>
                <p:nvPr/>
              </p:nvSpPr>
              <p:spPr>
                <a:xfrm>
                  <a:off x="5665148" y="2845934"/>
                  <a:ext cx="42819" cy="42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9" h="42820" extrusionOk="0">
                      <a:moveTo>
                        <a:pt x="21410" y="42820"/>
                      </a:moveTo>
                      <a:cubicBezTo>
                        <a:pt x="33203" y="42820"/>
                        <a:pt x="42820" y="33203"/>
                        <a:pt x="42820" y="21410"/>
                      </a:cubicBezTo>
                      <a:cubicBezTo>
                        <a:pt x="42820" y="9618"/>
                        <a:pt x="33203" y="0"/>
                        <a:pt x="21410" y="0"/>
                      </a:cubicBezTo>
                      <a:cubicBezTo>
                        <a:pt x="9618" y="0"/>
                        <a:pt x="0" y="9618"/>
                        <a:pt x="0" y="21410"/>
                      </a:cubicBezTo>
                      <a:cubicBezTo>
                        <a:pt x="0" y="33203"/>
                        <a:pt x="9618" y="42820"/>
                        <a:pt x="21410" y="4282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4" name="Google Shape;994;p22"/>
                <p:cNvSpPr/>
                <p:nvPr/>
              </p:nvSpPr>
              <p:spPr>
                <a:xfrm>
                  <a:off x="5672692" y="2850488"/>
                  <a:ext cx="19405" cy="19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5" h="19438" extrusionOk="0">
                      <a:moveTo>
                        <a:pt x="9686" y="19439"/>
                      </a:moveTo>
                      <a:cubicBezTo>
                        <a:pt x="15055" y="19439"/>
                        <a:pt x="19405" y="15089"/>
                        <a:pt x="19405" y="9719"/>
                      </a:cubicBezTo>
                      <a:cubicBezTo>
                        <a:pt x="19405" y="4350"/>
                        <a:pt x="15055" y="0"/>
                        <a:pt x="9686" y="0"/>
                      </a:cubicBezTo>
                      <a:cubicBezTo>
                        <a:pt x="4316" y="0"/>
                        <a:pt x="0" y="4384"/>
                        <a:pt x="0" y="9719"/>
                      </a:cubicBezTo>
                      <a:cubicBezTo>
                        <a:pt x="0" y="15055"/>
                        <a:pt x="4350" y="19439"/>
                        <a:pt x="9686" y="1943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95" name="Google Shape;995;p22"/>
              <p:cNvGrpSpPr/>
              <p:nvPr/>
            </p:nvGrpSpPr>
            <p:grpSpPr>
              <a:xfrm>
                <a:off x="199798" y="3298014"/>
                <a:ext cx="295775" cy="386504"/>
                <a:chOff x="5612846" y="2845934"/>
                <a:chExt cx="147423" cy="192655"/>
              </a:xfrm>
            </p:grpSpPr>
            <p:sp>
              <p:nvSpPr>
                <p:cNvPr id="996" name="Google Shape;996;p22"/>
                <p:cNvSpPr/>
                <p:nvPr/>
              </p:nvSpPr>
              <p:spPr>
                <a:xfrm>
                  <a:off x="5632183" y="2939050"/>
                  <a:ext cx="108579" cy="75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79" h="75920" extrusionOk="0">
                      <a:moveTo>
                        <a:pt x="68" y="75920"/>
                      </a:moveTo>
                      <a:lnTo>
                        <a:pt x="25454" y="75920"/>
                      </a:lnTo>
                      <a:lnTo>
                        <a:pt x="25454" y="36873"/>
                      </a:lnTo>
                      <a:cubicBezTo>
                        <a:pt x="25454" y="29736"/>
                        <a:pt x="31333" y="23857"/>
                        <a:pt x="38470" y="23857"/>
                      </a:cubicBezTo>
                      <a:lnTo>
                        <a:pt x="70177" y="23857"/>
                      </a:lnTo>
                      <a:cubicBezTo>
                        <a:pt x="77314" y="23857"/>
                        <a:pt x="83193" y="29702"/>
                        <a:pt x="83193" y="36873"/>
                      </a:cubicBezTo>
                      <a:lnTo>
                        <a:pt x="83193" y="75920"/>
                      </a:lnTo>
                      <a:lnTo>
                        <a:pt x="108579" y="75920"/>
                      </a:lnTo>
                      <a:lnTo>
                        <a:pt x="108579" y="24469"/>
                      </a:lnTo>
                      <a:cubicBezTo>
                        <a:pt x="108579" y="11011"/>
                        <a:pt x="97568" y="0"/>
                        <a:pt x="84111" y="0"/>
                      </a:cubicBezTo>
                      <a:lnTo>
                        <a:pt x="24468" y="0"/>
                      </a:lnTo>
                      <a:cubicBezTo>
                        <a:pt x="11011" y="0"/>
                        <a:pt x="0" y="11011"/>
                        <a:pt x="0" y="24469"/>
                      </a:cubicBezTo>
                      <a:lnTo>
                        <a:pt x="0" y="7592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7" name="Google Shape;997;p22"/>
                <p:cNvSpPr/>
                <p:nvPr/>
              </p:nvSpPr>
              <p:spPr>
                <a:xfrm>
                  <a:off x="5612846" y="3013305"/>
                  <a:ext cx="147423" cy="25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423" h="25284" extrusionOk="0">
                      <a:moveTo>
                        <a:pt x="6321" y="0"/>
                      </a:moveTo>
                      <a:lnTo>
                        <a:pt x="141102" y="0"/>
                      </a:lnTo>
                      <a:cubicBezTo>
                        <a:pt x="144603" y="0"/>
                        <a:pt x="147423" y="2821"/>
                        <a:pt x="147423" y="6321"/>
                      </a:cubicBezTo>
                      <a:lnTo>
                        <a:pt x="147423" y="18963"/>
                      </a:lnTo>
                      <a:cubicBezTo>
                        <a:pt x="147423" y="22430"/>
                        <a:pt x="144603" y="25284"/>
                        <a:pt x="141102" y="25284"/>
                      </a:cubicBezTo>
                      <a:lnTo>
                        <a:pt x="6321" y="25284"/>
                      </a:lnTo>
                      <a:cubicBezTo>
                        <a:pt x="2821" y="25284"/>
                        <a:pt x="0" y="22463"/>
                        <a:pt x="0" y="18963"/>
                      </a:cubicBezTo>
                      <a:lnTo>
                        <a:pt x="0" y="6355"/>
                      </a:lnTo>
                      <a:cubicBezTo>
                        <a:pt x="0" y="2855"/>
                        <a:pt x="2821" y="34"/>
                        <a:pt x="6321" y="3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8" name="Google Shape;998;p22"/>
                <p:cNvSpPr/>
                <p:nvPr/>
              </p:nvSpPr>
              <p:spPr>
                <a:xfrm>
                  <a:off x="5612846" y="3013305"/>
                  <a:ext cx="147423" cy="11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423" h="11316" extrusionOk="0">
                      <a:moveTo>
                        <a:pt x="6321" y="0"/>
                      </a:moveTo>
                      <a:lnTo>
                        <a:pt x="141102" y="0"/>
                      </a:lnTo>
                      <a:cubicBezTo>
                        <a:pt x="144569" y="0"/>
                        <a:pt x="147423" y="2821"/>
                        <a:pt x="147423" y="6321"/>
                      </a:cubicBezTo>
                      <a:lnTo>
                        <a:pt x="147423" y="11317"/>
                      </a:lnTo>
                      <a:lnTo>
                        <a:pt x="0" y="11317"/>
                      </a:lnTo>
                      <a:lnTo>
                        <a:pt x="0" y="6321"/>
                      </a:lnTo>
                      <a:cubicBezTo>
                        <a:pt x="0" y="2855"/>
                        <a:pt x="2855" y="0"/>
                        <a:pt x="6321" y="0"/>
                      </a:cubicBezTo>
                      <a:close/>
                    </a:path>
                  </a:pathLst>
                </a:custGeom>
                <a:solidFill>
                  <a:srgbClr val="EFEFE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9" name="Google Shape;999;p22"/>
                <p:cNvSpPr/>
                <p:nvPr/>
              </p:nvSpPr>
              <p:spPr>
                <a:xfrm>
                  <a:off x="5673984" y="2868533"/>
                  <a:ext cx="25148" cy="70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48" h="70517" extrusionOk="0">
                      <a:moveTo>
                        <a:pt x="0" y="0"/>
                      </a:moveTo>
                      <a:lnTo>
                        <a:pt x="25148" y="0"/>
                      </a:lnTo>
                      <a:lnTo>
                        <a:pt x="25148" y="70517"/>
                      </a:lnTo>
                      <a:lnTo>
                        <a:pt x="0" y="70517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0" name="Google Shape;1000;p22"/>
                <p:cNvSpPr/>
                <p:nvPr/>
              </p:nvSpPr>
              <p:spPr>
                <a:xfrm>
                  <a:off x="5665148" y="2845934"/>
                  <a:ext cx="42819" cy="42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9" h="42820" extrusionOk="0">
                      <a:moveTo>
                        <a:pt x="21410" y="42820"/>
                      </a:moveTo>
                      <a:cubicBezTo>
                        <a:pt x="33203" y="42820"/>
                        <a:pt x="42820" y="33203"/>
                        <a:pt x="42820" y="21410"/>
                      </a:cubicBezTo>
                      <a:cubicBezTo>
                        <a:pt x="42820" y="9618"/>
                        <a:pt x="33203" y="0"/>
                        <a:pt x="21410" y="0"/>
                      </a:cubicBezTo>
                      <a:cubicBezTo>
                        <a:pt x="9618" y="0"/>
                        <a:pt x="0" y="9618"/>
                        <a:pt x="0" y="21410"/>
                      </a:cubicBezTo>
                      <a:cubicBezTo>
                        <a:pt x="0" y="33203"/>
                        <a:pt x="9618" y="42820"/>
                        <a:pt x="21410" y="4282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1" name="Google Shape;1001;p22"/>
                <p:cNvSpPr/>
                <p:nvPr/>
              </p:nvSpPr>
              <p:spPr>
                <a:xfrm>
                  <a:off x="5672692" y="2850488"/>
                  <a:ext cx="19405" cy="19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5" h="19438" extrusionOk="0">
                      <a:moveTo>
                        <a:pt x="9686" y="19439"/>
                      </a:moveTo>
                      <a:cubicBezTo>
                        <a:pt x="15055" y="19439"/>
                        <a:pt x="19405" y="15089"/>
                        <a:pt x="19405" y="9719"/>
                      </a:cubicBezTo>
                      <a:cubicBezTo>
                        <a:pt x="19405" y="4350"/>
                        <a:pt x="15055" y="0"/>
                        <a:pt x="9686" y="0"/>
                      </a:cubicBezTo>
                      <a:cubicBezTo>
                        <a:pt x="4316" y="0"/>
                        <a:pt x="0" y="4384"/>
                        <a:pt x="0" y="9719"/>
                      </a:cubicBezTo>
                      <a:cubicBezTo>
                        <a:pt x="0" y="15055"/>
                        <a:pt x="4350" y="19439"/>
                        <a:pt x="9686" y="1943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02" name="Google Shape;1002;p22"/>
            <p:cNvGrpSpPr/>
            <p:nvPr/>
          </p:nvGrpSpPr>
          <p:grpSpPr>
            <a:xfrm>
              <a:off x="8191516" y="6"/>
              <a:ext cx="710680" cy="1434091"/>
              <a:chOff x="3013563" y="531703"/>
              <a:chExt cx="296018" cy="597339"/>
            </a:xfrm>
          </p:grpSpPr>
          <p:sp>
            <p:nvSpPr>
              <p:cNvPr id="1003" name="Google Shape;1003;p22"/>
              <p:cNvSpPr/>
              <p:nvPr/>
            </p:nvSpPr>
            <p:spPr>
              <a:xfrm>
                <a:off x="3129245" y="1092067"/>
                <a:ext cx="68715" cy="11316"/>
              </a:xfrm>
              <a:custGeom>
                <a:avLst/>
                <a:gdLst/>
                <a:ahLst/>
                <a:cxnLst/>
                <a:rect l="l" t="t" r="r" b="b"/>
                <a:pathLst>
                  <a:path w="68715" h="11316" extrusionOk="0">
                    <a:moveTo>
                      <a:pt x="4112" y="11317"/>
                    </a:moveTo>
                    <a:lnTo>
                      <a:pt x="64638" y="11317"/>
                    </a:lnTo>
                    <a:cubicBezTo>
                      <a:pt x="66881" y="11317"/>
                      <a:pt x="68716" y="9278"/>
                      <a:pt x="68716" y="6797"/>
                    </a:cubicBezTo>
                    <a:lnTo>
                      <a:pt x="68716" y="0"/>
                    </a:lnTo>
                    <a:lnTo>
                      <a:pt x="0" y="0"/>
                    </a:lnTo>
                    <a:lnTo>
                      <a:pt x="0" y="6797"/>
                    </a:lnTo>
                    <a:cubicBezTo>
                      <a:pt x="0" y="9278"/>
                      <a:pt x="1835" y="11317"/>
                      <a:pt x="4078" y="11317"/>
                    </a:cubicBezTo>
                    <a:close/>
                  </a:path>
                </a:pathLst>
              </a:custGeom>
              <a:solidFill>
                <a:srgbClr val="98BD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4" name="Google Shape;1004;p22"/>
              <p:cNvSpPr/>
              <p:nvPr/>
            </p:nvSpPr>
            <p:spPr>
              <a:xfrm>
                <a:off x="3129279" y="934551"/>
                <a:ext cx="68681" cy="160507"/>
              </a:xfrm>
              <a:custGeom>
                <a:avLst/>
                <a:gdLst/>
                <a:ahLst/>
                <a:cxnLst/>
                <a:rect l="l" t="t" r="r" b="b"/>
                <a:pathLst>
                  <a:path w="68681" h="160507" extrusionOk="0">
                    <a:moveTo>
                      <a:pt x="0" y="0"/>
                    </a:moveTo>
                    <a:lnTo>
                      <a:pt x="68682" y="0"/>
                    </a:lnTo>
                    <a:lnTo>
                      <a:pt x="68682" y="160507"/>
                    </a:lnTo>
                    <a:lnTo>
                      <a:pt x="0" y="16050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5" name="Google Shape;1005;p22"/>
              <p:cNvSpPr/>
              <p:nvPr/>
            </p:nvSpPr>
            <p:spPr>
              <a:xfrm>
                <a:off x="3129279" y="1054855"/>
                <a:ext cx="68681" cy="40203"/>
              </a:xfrm>
              <a:custGeom>
                <a:avLst/>
                <a:gdLst/>
                <a:ahLst/>
                <a:cxnLst/>
                <a:rect l="l" t="t" r="r" b="b"/>
                <a:pathLst>
                  <a:path w="68681" h="40203" extrusionOk="0">
                    <a:moveTo>
                      <a:pt x="0" y="40203"/>
                    </a:moveTo>
                    <a:lnTo>
                      <a:pt x="68682" y="40203"/>
                    </a:lnTo>
                    <a:lnTo>
                      <a:pt x="68682" y="0"/>
                    </a:lnTo>
                    <a:lnTo>
                      <a:pt x="0" y="38674"/>
                    </a:lnTo>
                    <a:lnTo>
                      <a:pt x="0" y="40203"/>
                    </a:lnTo>
                    <a:close/>
                  </a:path>
                </a:pathLst>
              </a:custGeom>
              <a:solidFill>
                <a:srgbClr val="161D1E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6" name="Google Shape;1006;p22"/>
              <p:cNvSpPr/>
              <p:nvPr/>
            </p:nvSpPr>
            <p:spPr>
              <a:xfrm>
                <a:off x="3172881" y="934551"/>
                <a:ext cx="13491" cy="160507"/>
              </a:xfrm>
              <a:custGeom>
                <a:avLst/>
                <a:gdLst/>
                <a:ahLst/>
                <a:cxnLst/>
                <a:rect l="l" t="t" r="r" b="b"/>
                <a:pathLst>
                  <a:path w="13491" h="160507" extrusionOk="0">
                    <a:moveTo>
                      <a:pt x="0" y="0"/>
                    </a:moveTo>
                    <a:lnTo>
                      <a:pt x="13492" y="0"/>
                    </a:lnTo>
                    <a:lnTo>
                      <a:pt x="13492" y="160507"/>
                    </a:lnTo>
                    <a:lnTo>
                      <a:pt x="0" y="160507"/>
                    </a:lnTo>
                    <a:close/>
                  </a:path>
                </a:pathLst>
              </a:custGeom>
              <a:solidFill>
                <a:srgbClr val="161D1E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7" name="Google Shape;1007;p22"/>
              <p:cNvSpPr/>
              <p:nvPr/>
            </p:nvSpPr>
            <p:spPr>
              <a:xfrm>
                <a:off x="3137333" y="950557"/>
                <a:ext cx="18147" cy="12509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25095" extrusionOk="0">
                    <a:moveTo>
                      <a:pt x="18147" y="116634"/>
                    </a:moveTo>
                    <a:lnTo>
                      <a:pt x="18147" y="8462"/>
                    </a:lnTo>
                    <a:cubicBezTo>
                      <a:pt x="18147" y="-2821"/>
                      <a:pt x="0" y="-2821"/>
                      <a:pt x="0" y="8462"/>
                    </a:cubicBezTo>
                    <a:lnTo>
                      <a:pt x="0" y="116634"/>
                    </a:lnTo>
                    <a:cubicBezTo>
                      <a:pt x="0" y="127916"/>
                      <a:pt x="18147" y="127916"/>
                      <a:pt x="18147" y="1166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8" name="Google Shape;1008;p22"/>
              <p:cNvSpPr/>
              <p:nvPr/>
            </p:nvSpPr>
            <p:spPr>
              <a:xfrm>
                <a:off x="3115821" y="924627"/>
                <a:ext cx="93830" cy="15428"/>
              </a:xfrm>
              <a:custGeom>
                <a:avLst/>
                <a:gdLst/>
                <a:ahLst/>
                <a:cxnLst/>
                <a:rect l="l" t="t" r="r" b="b"/>
                <a:pathLst>
                  <a:path w="93830" h="15428" extrusionOk="0">
                    <a:moveTo>
                      <a:pt x="5573" y="15429"/>
                    </a:moveTo>
                    <a:lnTo>
                      <a:pt x="88257" y="15429"/>
                    </a:lnTo>
                    <a:cubicBezTo>
                      <a:pt x="91315" y="15429"/>
                      <a:pt x="93830" y="12642"/>
                      <a:pt x="93830" y="9244"/>
                    </a:cubicBezTo>
                    <a:lnTo>
                      <a:pt x="93830" y="0"/>
                    </a:lnTo>
                    <a:lnTo>
                      <a:pt x="0" y="0"/>
                    </a:lnTo>
                    <a:lnTo>
                      <a:pt x="0" y="9244"/>
                    </a:lnTo>
                    <a:cubicBezTo>
                      <a:pt x="0" y="12642"/>
                      <a:pt x="2515" y="15429"/>
                      <a:pt x="5573" y="1542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9" name="Google Shape;1009;p22"/>
              <p:cNvSpPr/>
              <p:nvPr/>
            </p:nvSpPr>
            <p:spPr>
              <a:xfrm>
                <a:off x="3115821" y="714639"/>
                <a:ext cx="93796" cy="219265"/>
              </a:xfrm>
              <a:custGeom>
                <a:avLst/>
                <a:gdLst/>
                <a:ahLst/>
                <a:cxnLst/>
                <a:rect l="l" t="t" r="r" b="b"/>
                <a:pathLst>
                  <a:path w="93796" h="219265" extrusionOk="0">
                    <a:moveTo>
                      <a:pt x="0" y="0"/>
                    </a:moveTo>
                    <a:lnTo>
                      <a:pt x="93796" y="0"/>
                    </a:lnTo>
                    <a:lnTo>
                      <a:pt x="93796" y="219266"/>
                    </a:lnTo>
                    <a:lnTo>
                      <a:pt x="0" y="21926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0" name="Google Shape;1010;p22"/>
              <p:cNvSpPr/>
              <p:nvPr/>
            </p:nvSpPr>
            <p:spPr>
              <a:xfrm>
                <a:off x="3170332" y="714639"/>
                <a:ext cx="25997" cy="219265"/>
              </a:xfrm>
              <a:custGeom>
                <a:avLst/>
                <a:gdLst/>
                <a:ahLst/>
                <a:cxnLst/>
                <a:rect l="l" t="t" r="r" b="b"/>
                <a:pathLst>
                  <a:path w="25997" h="219265" extrusionOk="0">
                    <a:moveTo>
                      <a:pt x="0" y="0"/>
                    </a:moveTo>
                    <a:lnTo>
                      <a:pt x="25998" y="0"/>
                    </a:lnTo>
                    <a:lnTo>
                      <a:pt x="25998" y="219266"/>
                    </a:lnTo>
                    <a:lnTo>
                      <a:pt x="0" y="219266"/>
                    </a:lnTo>
                    <a:close/>
                  </a:path>
                </a:pathLst>
              </a:custGeom>
              <a:solidFill>
                <a:srgbClr val="161D1E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1" name="Google Shape;1011;p22"/>
              <p:cNvSpPr/>
              <p:nvPr/>
            </p:nvSpPr>
            <p:spPr>
              <a:xfrm>
                <a:off x="3123944" y="742184"/>
                <a:ext cx="21307" cy="174950"/>
              </a:xfrm>
              <a:custGeom>
                <a:avLst/>
                <a:gdLst/>
                <a:ahLst/>
                <a:cxnLst/>
                <a:rect l="l" t="t" r="r" b="b"/>
                <a:pathLst>
                  <a:path w="21307" h="174950" extrusionOk="0">
                    <a:moveTo>
                      <a:pt x="21308" y="164398"/>
                    </a:moveTo>
                    <a:lnTo>
                      <a:pt x="21308" y="10552"/>
                    </a:lnTo>
                    <a:cubicBezTo>
                      <a:pt x="21308" y="-3517"/>
                      <a:pt x="0" y="-3517"/>
                      <a:pt x="0" y="10552"/>
                    </a:cubicBezTo>
                    <a:lnTo>
                      <a:pt x="0" y="164398"/>
                    </a:lnTo>
                    <a:cubicBezTo>
                      <a:pt x="0" y="178468"/>
                      <a:pt x="21308" y="178468"/>
                      <a:pt x="21308" y="16439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2" name="Google Shape;1012;p22"/>
              <p:cNvSpPr/>
              <p:nvPr/>
            </p:nvSpPr>
            <p:spPr>
              <a:xfrm>
                <a:off x="3096450" y="709950"/>
                <a:ext cx="134101" cy="22055"/>
              </a:xfrm>
              <a:custGeom>
                <a:avLst/>
                <a:gdLst/>
                <a:ahLst/>
                <a:cxnLst/>
                <a:rect l="l" t="t" r="r" b="b"/>
                <a:pathLst>
                  <a:path w="134101" h="22055" extrusionOk="0">
                    <a:moveTo>
                      <a:pt x="7986" y="22056"/>
                    </a:moveTo>
                    <a:lnTo>
                      <a:pt x="126149" y="22056"/>
                    </a:lnTo>
                    <a:cubicBezTo>
                      <a:pt x="130533" y="22056"/>
                      <a:pt x="134102" y="18080"/>
                      <a:pt x="134102" y="13220"/>
                    </a:cubicBezTo>
                    <a:lnTo>
                      <a:pt x="134102" y="0"/>
                    </a:lnTo>
                    <a:lnTo>
                      <a:pt x="0" y="0"/>
                    </a:lnTo>
                    <a:lnTo>
                      <a:pt x="0" y="13220"/>
                    </a:lnTo>
                    <a:cubicBezTo>
                      <a:pt x="0" y="18080"/>
                      <a:pt x="3602" y="22056"/>
                      <a:pt x="7986" y="220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3" name="Google Shape;1013;p22"/>
              <p:cNvSpPr/>
              <p:nvPr/>
            </p:nvSpPr>
            <p:spPr>
              <a:xfrm>
                <a:off x="3096518" y="537786"/>
                <a:ext cx="133999" cy="185383"/>
              </a:xfrm>
              <a:custGeom>
                <a:avLst/>
                <a:gdLst/>
                <a:ahLst/>
                <a:cxnLst/>
                <a:rect l="l" t="t" r="r" b="b"/>
                <a:pathLst>
                  <a:path w="133999" h="185383" extrusionOk="0">
                    <a:moveTo>
                      <a:pt x="0" y="0"/>
                    </a:moveTo>
                    <a:lnTo>
                      <a:pt x="133999" y="0"/>
                    </a:lnTo>
                    <a:lnTo>
                      <a:pt x="133999" y="185383"/>
                    </a:lnTo>
                    <a:lnTo>
                      <a:pt x="0" y="18538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4" name="Google Shape;1014;p22"/>
              <p:cNvSpPr/>
              <p:nvPr/>
            </p:nvSpPr>
            <p:spPr>
              <a:xfrm>
                <a:off x="3184741" y="537786"/>
                <a:ext cx="32590" cy="185383"/>
              </a:xfrm>
              <a:custGeom>
                <a:avLst/>
                <a:gdLst/>
                <a:ahLst/>
                <a:cxnLst/>
                <a:rect l="l" t="t" r="r" b="b"/>
                <a:pathLst>
                  <a:path w="32590" h="185383" extrusionOk="0">
                    <a:moveTo>
                      <a:pt x="0" y="0"/>
                    </a:moveTo>
                    <a:lnTo>
                      <a:pt x="32591" y="0"/>
                    </a:lnTo>
                    <a:lnTo>
                      <a:pt x="32591" y="185383"/>
                    </a:lnTo>
                    <a:lnTo>
                      <a:pt x="0" y="185383"/>
                    </a:lnTo>
                    <a:close/>
                  </a:path>
                </a:pathLst>
              </a:custGeom>
              <a:solidFill>
                <a:srgbClr val="161D1E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5" name="Google Shape;1015;p22"/>
              <p:cNvSpPr/>
              <p:nvPr/>
            </p:nvSpPr>
            <p:spPr>
              <a:xfrm>
                <a:off x="3017420" y="531703"/>
                <a:ext cx="292161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292161" h="24400" extrusionOk="0">
                    <a:moveTo>
                      <a:pt x="12081" y="24401"/>
                    </a:moveTo>
                    <a:lnTo>
                      <a:pt x="280080" y="24401"/>
                    </a:lnTo>
                    <a:cubicBezTo>
                      <a:pt x="296189" y="24401"/>
                      <a:pt x="296189" y="0"/>
                      <a:pt x="280080" y="0"/>
                    </a:cubicBezTo>
                    <a:lnTo>
                      <a:pt x="12081" y="0"/>
                    </a:lnTo>
                    <a:cubicBezTo>
                      <a:pt x="-4027" y="0"/>
                      <a:pt x="-4027" y="24401"/>
                      <a:pt x="12081" y="2440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6" name="Google Shape;1016;p22"/>
              <p:cNvSpPr/>
              <p:nvPr/>
            </p:nvSpPr>
            <p:spPr>
              <a:xfrm>
                <a:off x="3017471" y="544957"/>
                <a:ext cx="292059" cy="11112"/>
              </a:xfrm>
              <a:custGeom>
                <a:avLst/>
                <a:gdLst/>
                <a:ahLst/>
                <a:cxnLst/>
                <a:rect l="l" t="t" r="r" b="b"/>
                <a:pathLst>
                  <a:path w="292059" h="11112" extrusionOk="0">
                    <a:moveTo>
                      <a:pt x="12030" y="11113"/>
                    </a:moveTo>
                    <a:lnTo>
                      <a:pt x="280029" y="11113"/>
                    </a:lnTo>
                    <a:cubicBezTo>
                      <a:pt x="287608" y="11113"/>
                      <a:pt x="291618" y="5743"/>
                      <a:pt x="292060" y="0"/>
                    </a:cubicBezTo>
                    <a:lnTo>
                      <a:pt x="0" y="0"/>
                    </a:lnTo>
                    <a:cubicBezTo>
                      <a:pt x="442" y="5709"/>
                      <a:pt x="4452" y="11113"/>
                      <a:pt x="12030" y="1111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7" name="Google Shape;1017;p22"/>
              <p:cNvSpPr/>
              <p:nvPr/>
            </p:nvSpPr>
            <p:spPr>
              <a:xfrm>
                <a:off x="3108617" y="561278"/>
                <a:ext cx="24332" cy="150736"/>
              </a:xfrm>
              <a:custGeom>
                <a:avLst/>
                <a:gdLst/>
                <a:ahLst/>
                <a:cxnLst/>
                <a:rect l="l" t="t" r="r" b="b"/>
                <a:pathLst>
                  <a:path w="24332" h="150736" extrusionOk="0">
                    <a:moveTo>
                      <a:pt x="24333" y="138681"/>
                    </a:moveTo>
                    <a:lnTo>
                      <a:pt x="24333" y="12056"/>
                    </a:lnTo>
                    <a:cubicBezTo>
                      <a:pt x="24333" y="-4019"/>
                      <a:pt x="0" y="-4019"/>
                      <a:pt x="0" y="12056"/>
                    </a:cubicBezTo>
                    <a:lnTo>
                      <a:pt x="0" y="138681"/>
                    </a:lnTo>
                    <a:cubicBezTo>
                      <a:pt x="0" y="154755"/>
                      <a:pt x="24333" y="154755"/>
                      <a:pt x="24333" y="1386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22"/>
              <p:cNvSpPr/>
              <p:nvPr/>
            </p:nvSpPr>
            <p:spPr>
              <a:xfrm>
                <a:off x="3013563" y="1088839"/>
                <a:ext cx="292501" cy="40203"/>
              </a:xfrm>
              <a:custGeom>
                <a:avLst/>
                <a:gdLst/>
                <a:ahLst/>
                <a:cxnLst/>
                <a:rect l="l" t="t" r="r" b="b"/>
                <a:pathLst>
                  <a:path w="292501" h="40203" extrusionOk="0">
                    <a:moveTo>
                      <a:pt x="10025" y="0"/>
                    </a:moveTo>
                    <a:lnTo>
                      <a:pt x="282442" y="0"/>
                    </a:lnTo>
                    <a:cubicBezTo>
                      <a:pt x="287982" y="0"/>
                      <a:pt x="292502" y="4520"/>
                      <a:pt x="292502" y="10059"/>
                    </a:cubicBezTo>
                    <a:lnTo>
                      <a:pt x="292502" y="30144"/>
                    </a:lnTo>
                    <a:cubicBezTo>
                      <a:pt x="292502" y="35683"/>
                      <a:pt x="287982" y="40203"/>
                      <a:pt x="282442" y="40203"/>
                    </a:cubicBezTo>
                    <a:lnTo>
                      <a:pt x="10025" y="40203"/>
                    </a:lnTo>
                    <a:cubicBezTo>
                      <a:pt x="4486" y="40203"/>
                      <a:pt x="0" y="35717"/>
                      <a:pt x="0" y="30178"/>
                    </a:cubicBezTo>
                    <a:lnTo>
                      <a:pt x="0" y="10059"/>
                    </a:lnTo>
                    <a:cubicBezTo>
                      <a:pt x="0" y="4520"/>
                      <a:pt x="4486" y="34"/>
                      <a:pt x="10025" y="3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9" name="Google Shape;1019;p22"/>
              <p:cNvSpPr/>
              <p:nvPr/>
            </p:nvSpPr>
            <p:spPr>
              <a:xfrm>
                <a:off x="3013563" y="1088839"/>
                <a:ext cx="292501" cy="20186"/>
              </a:xfrm>
              <a:custGeom>
                <a:avLst/>
                <a:gdLst/>
                <a:ahLst/>
                <a:cxnLst/>
                <a:rect l="l" t="t" r="r" b="b"/>
                <a:pathLst>
                  <a:path w="292501" h="20186" extrusionOk="0">
                    <a:moveTo>
                      <a:pt x="292502" y="20187"/>
                    </a:moveTo>
                    <a:lnTo>
                      <a:pt x="292502" y="10059"/>
                    </a:lnTo>
                    <a:cubicBezTo>
                      <a:pt x="292502" y="4520"/>
                      <a:pt x="287982" y="0"/>
                      <a:pt x="282442" y="0"/>
                    </a:cubicBezTo>
                    <a:lnTo>
                      <a:pt x="10025" y="0"/>
                    </a:lnTo>
                    <a:cubicBezTo>
                      <a:pt x="4520" y="0"/>
                      <a:pt x="0" y="4520"/>
                      <a:pt x="0" y="10059"/>
                    </a:cubicBezTo>
                    <a:lnTo>
                      <a:pt x="0" y="20187"/>
                    </a:lnTo>
                    <a:lnTo>
                      <a:pt x="292502" y="20187"/>
                    </a:lnTo>
                    <a:close/>
                  </a:path>
                </a:pathLst>
              </a:custGeom>
              <a:solidFill>
                <a:srgbClr val="161D1E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1" name="Google Shape;1021;p23"/>
          <p:cNvGrpSpPr/>
          <p:nvPr/>
        </p:nvGrpSpPr>
        <p:grpSpPr>
          <a:xfrm>
            <a:off x="-111954" y="1297489"/>
            <a:ext cx="9256024" cy="3934331"/>
            <a:chOff x="-111954" y="1297489"/>
            <a:chExt cx="9256024" cy="3934331"/>
          </a:xfrm>
        </p:grpSpPr>
        <p:grpSp>
          <p:nvGrpSpPr>
            <p:cNvPr id="1022" name="Google Shape;1022;p23"/>
            <p:cNvGrpSpPr/>
            <p:nvPr/>
          </p:nvGrpSpPr>
          <p:grpSpPr>
            <a:xfrm>
              <a:off x="-111954" y="3312882"/>
              <a:ext cx="978840" cy="1918938"/>
              <a:chOff x="5261279" y="1944386"/>
              <a:chExt cx="343549" cy="673501"/>
            </a:xfrm>
          </p:grpSpPr>
          <p:sp>
            <p:nvSpPr>
              <p:cNvPr id="1023" name="Google Shape;1023;p23"/>
              <p:cNvSpPr/>
              <p:nvPr/>
            </p:nvSpPr>
            <p:spPr>
              <a:xfrm rot="1397564">
                <a:off x="5484957" y="2325472"/>
                <a:ext cx="77637" cy="116565"/>
              </a:xfrm>
              <a:custGeom>
                <a:avLst/>
                <a:gdLst/>
                <a:ahLst/>
                <a:cxnLst/>
                <a:rect l="l" t="t" r="r" b="b"/>
                <a:pathLst>
                  <a:path w="77721" h="116692" extrusionOk="0">
                    <a:moveTo>
                      <a:pt x="1750" y="594"/>
                    </a:moveTo>
                    <a:lnTo>
                      <a:pt x="1750" y="594"/>
                    </a:lnTo>
                    <a:cubicBezTo>
                      <a:pt x="-17" y="1716"/>
                      <a:pt x="-527" y="4095"/>
                      <a:pt x="594" y="5862"/>
                    </a:cubicBezTo>
                    <a:lnTo>
                      <a:pt x="70704" y="114951"/>
                    </a:lnTo>
                    <a:cubicBezTo>
                      <a:pt x="71825" y="116718"/>
                      <a:pt x="74204" y="117228"/>
                      <a:pt x="75971" y="116073"/>
                    </a:cubicBezTo>
                    <a:lnTo>
                      <a:pt x="75971" y="116073"/>
                    </a:lnTo>
                    <a:cubicBezTo>
                      <a:pt x="77738" y="114951"/>
                      <a:pt x="78248" y="112572"/>
                      <a:pt x="77127" y="110805"/>
                    </a:cubicBezTo>
                    <a:lnTo>
                      <a:pt x="7017" y="1750"/>
                    </a:lnTo>
                    <a:cubicBezTo>
                      <a:pt x="5896" y="-17"/>
                      <a:pt x="3517" y="-527"/>
                      <a:pt x="1750" y="5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4" name="Google Shape;1024;p23"/>
              <p:cNvSpPr/>
              <p:nvPr/>
            </p:nvSpPr>
            <p:spPr>
              <a:xfrm rot="1397564">
                <a:off x="5507184" y="2468622"/>
                <a:ext cx="77762" cy="116588"/>
              </a:xfrm>
              <a:custGeom>
                <a:avLst/>
                <a:gdLst/>
                <a:ahLst/>
                <a:cxnLst/>
                <a:rect l="l" t="t" r="r" b="b"/>
                <a:pathLst>
                  <a:path w="77846" h="116715" extrusionOk="0">
                    <a:moveTo>
                      <a:pt x="655" y="5879"/>
                    </a:moveTo>
                    <a:lnTo>
                      <a:pt x="70764" y="114934"/>
                    </a:lnTo>
                    <a:cubicBezTo>
                      <a:pt x="73517" y="119182"/>
                      <a:pt x="79906" y="115036"/>
                      <a:pt x="77187" y="110822"/>
                    </a:cubicBezTo>
                    <a:lnTo>
                      <a:pt x="7078" y="1767"/>
                    </a:lnTo>
                    <a:cubicBezTo>
                      <a:pt x="4393" y="-2447"/>
                      <a:pt x="-2064" y="1665"/>
                      <a:pt x="655" y="587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5" name="Google Shape;1025;p23"/>
              <p:cNvSpPr/>
              <p:nvPr/>
            </p:nvSpPr>
            <p:spPr>
              <a:xfrm>
                <a:off x="5354429" y="1998445"/>
                <a:ext cx="119182" cy="517957"/>
              </a:xfrm>
              <a:custGeom>
                <a:avLst/>
                <a:gdLst/>
                <a:ahLst/>
                <a:cxnLst/>
                <a:rect l="l" t="t" r="r" b="b"/>
                <a:pathLst>
                  <a:path w="119182" h="334166" extrusionOk="0">
                    <a:moveTo>
                      <a:pt x="0" y="332399"/>
                    </a:moveTo>
                    <a:lnTo>
                      <a:pt x="119182" y="334166"/>
                    </a:lnTo>
                    <a:lnTo>
                      <a:pt x="92913" y="884"/>
                    </a:lnTo>
                    <a:lnTo>
                      <a:pt x="34868" y="0"/>
                    </a:lnTo>
                    <a:lnTo>
                      <a:pt x="0" y="33239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6" name="Google Shape;1026;p23"/>
              <p:cNvSpPr/>
              <p:nvPr/>
            </p:nvSpPr>
            <p:spPr>
              <a:xfrm>
                <a:off x="5302407" y="2467426"/>
                <a:ext cx="216899" cy="110666"/>
              </a:xfrm>
              <a:custGeom>
                <a:avLst/>
                <a:gdLst/>
                <a:ahLst/>
                <a:cxnLst/>
                <a:rect l="l" t="t" r="r" b="b"/>
                <a:pathLst>
                  <a:path w="216899" h="110666" extrusionOk="0">
                    <a:moveTo>
                      <a:pt x="132118" y="2665"/>
                    </a:moveTo>
                    <a:cubicBezTo>
                      <a:pt x="183367" y="14117"/>
                      <a:pt x="217962" y="60132"/>
                      <a:pt x="216875" y="110666"/>
                    </a:cubicBezTo>
                    <a:lnTo>
                      <a:pt x="22" y="110666"/>
                    </a:lnTo>
                    <a:cubicBezTo>
                      <a:pt x="-148" y="102136"/>
                      <a:pt x="668" y="93470"/>
                      <a:pt x="2639" y="84804"/>
                    </a:cubicBezTo>
                    <a:cubicBezTo>
                      <a:pt x="15688" y="26352"/>
                      <a:pt x="73700" y="-10419"/>
                      <a:pt x="132118" y="26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7" name="Google Shape;1027;p23"/>
              <p:cNvSpPr/>
              <p:nvPr/>
            </p:nvSpPr>
            <p:spPr>
              <a:xfrm rot="3786509">
                <a:off x="5361080" y="2010522"/>
                <a:ext cx="185458" cy="93721"/>
              </a:xfrm>
              <a:custGeom>
                <a:avLst/>
                <a:gdLst/>
                <a:ahLst/>
                <a:cxnLst/>
                <a:rect l="l" t="t" r="r" b="b"/>
                <a:pathLst>
                  <a:path w="236291" h="100389" extrusionOk="0">
                    <a:moveTo>
                      <a:pt x="11589" y="0"/>
                    </a:moveTo>
                    <a:lnTo>
                      <a:pt x="0" y="97738"/>
                    </a:lnTo>
                    <a:lnTo>
                      <a:pt x="230650" y="100389"/>
                    </a:lnTo>
                    <a:lnTo>
                      <a:pt x="236292" y="52777"/>
                    </a:lnTo>
                    <a:lnTo>
                      <a:pt x="115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8" name="Google Shape;1028;p23"/>
              <p:cNvSpPr/>
              <p:nvPr/>
            </p:nvSpPr>
            <p:spPr>
              <a:xfrm>
                <a:off x="5370079" y="1944386"/>
                <a:ext cx="98572" cy="98571"/>
              </a:xfrm>
              <a:custGeom>
                <a:avLst/>
                <a:gdLst/>
                <a:ahLst/>
                <a:cxnLst/>
                <a:rect l="l" t="t" r="r" b="b"/>
                <a:pathLst>
                  <a:path w="98572" h="98571" extrusionOk="0">
                    <a:moveTo>
                      <a:pt x="98227" y="55067"/>
                    </a:moveTo>
                    <a:cubicBezTo>
                      <a:pt x="95032" y="82084"/>
                      <a:pt x="70495" y="101421"/>
                      <a:pt x="43478" y="98227"/>
                    </a:cubicBezTo>
                    <a:cubicBezTo>
                      <a:pt x="16461" y="95032"/>
                      <a:pt x="-2876" y="70529"/>
                      <a:pt x="352" y="43478"/>
                    </a:cubicBezTo>
                    <a:cubicBezTo>
                      <a:pt x="3547" y="16461"/>
                      <a:pt x="28083" y="-2876"/>
                      <a:pt x="55100" y="352"/>
                    </a:cubicBezTo>
                    <a:cubicBezTo>
                      <a:pt x="82118" y="3547"/>
                      <a:pt x="101421" y="28049"/>
                      <a:pt x="98227" y="5510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9" name="Google Shape;1029;p23"/>
              <p:cNvSpPr/>
              <p:nvPr/>
            </p:nvSpPr>
            <p:spPr>
              <a:xfrm rot="1651514">
                <a:off x="5433706" y="2149644"/>
                <a:ext cx="117064" cy="132403"/>
              </a:xfrm>
              <a:custGeom>
                <a:avLst/>
                <a:gdLst/>
                <a:ahLst/>
                <a:cxnLst/>
                <a:rect l="l" t="t" r="r" b="b"/>
                <a:pathLst>
                  <a:path w="116973" h="132300" extrusionOk="0">
                    <a:moveTo>
                      <a:pt x="47544" y="0"/>
                    </a:moveTo>
                    <a:lnTo>
                      <a:pt x="0" y="38198"/>
                    </a:lnTo>
                    <a:lnTo>
                      <a:pt x="111196" y="132300"/>
                    </a:lnTo>
                    <a:lnTo>
                      <a:pt x="116974" y="127645"/>
                    </a:lnTo>
                    <a:lnTo>
                      <a:pt x="475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0" name="Google Shape;1030;p23"/>
              <p:cNvSpPr/>
              <p:nvPr/>
            </p:nvSpPr>
            <p:spPr>
              <a:xfrm rot="1651514">
                <a:off x="5435834" y="2112422"/>
                <a:ext cx="85828" cy="85822"/>
              </a:xfrm>
              <a:custGeom>
                <a:avLst/>
                <a:gdLst/>
                <a:ahLst/>
                <a:cxnLst/>
                <a:rect l="l" t="t" r="r" b="b"/>
                <a:pathLst>
                  <a:path w="85761" h="85755" extrusionOk="0">
                    <a:moveTo>
                      <a:pt x="85466" y="47907"/>
                    </a:moveTo>
                    <a:cubicBezTo>
                      <a:pt x="82680" y="71424"/>
                      <a:pt x="61338" y="88212"/>
                      <a:pt x="37821" y="85460"/>
                    </a:cubicBezTo>
                    <a:cubicBezTo>
                      <a:pt x="14304" y="82673"/>
                      <a:pt x="-2485" y="61331"/>
                      <a:pt x="302" y="37848"/>
                    </a:cubicBezTo>
                    <a:cubicBezTo>
                      <a:pt x="3089" y="14331"/>
                      <a:pt x="24431" y="-2457"/>
                      <a:pt x="47914" y="295"/>
                    </a:cubicBezTo>
                    <a:cubicBezTo>
                      <a:pt x="71431" y="3082"/>
                      <a:pt x="88219" y="24424"/>
                      <a:pt x="85466" y="4790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1" name="Google Shape;1031;p23"/>
              <p:cNvSpPr/>
              <p:nvPr/>
            </p:nvSpPr>
            <p:spPr>
              <a:xfrm rot="1770831">
                <a:off x="5484845" y="2270187"/>
                <a:ext cx="49400" cy="49399"/>
              </a:xfrm>
              <a:custGeom>
                <a:avLst/>
                <a:gdLst/>
                <a:ahLst/>
                <a:cxnLst/>
                <a:rect l="l" t="t" r="r" b="b"/>
                <a:pathLst>
                  <a:path w="49413" h="49412" extrusionOk="0">
                    <a:moveTo>
                      <a:pt x="24707" y="49413"/>
                    </a:moveTo>
                    <a:cubicBezTo>
                      <a:pt x="38300" y="49413"/>
                      <a:pt x="49413" y="38334"/>
                      <a:pt x="49413" y="24706"/>
                    </a:cubicBezTo>
                    <a:cubicBezTo>
                      <a:pt x="49413" y="11079"/>
                      <a:pt x="38300" y="0"/>
                      <a:pt x="24707" y="0"/>
                    </a:cubicBezTo>
                    <a:cubicBezTo>
                      <a:pt x="11113" y="0"/>
                      <a:pt x="0" y="11113"/>
                      <a:pt x="0" y="24706"/>
                    </a:cubicBezTo>
                    <a:cubicBezTo>
                      <a:pt x="0" y="38300"/>
                      <a:pt x="11113" y="49413"/>
                      <a:pt x="24707" y="4941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2" name="Google Shape;1032;p23"/>
              <p:cNvSpPr/>
              <p:nvPr/>
            </p:nvSpPr>
            <p:spPr>
              <a:xfrm>
                <a:off x="5365673" y="2494967"/>
                <a:ext cx="92980" cy="78095"/>
              </a:xfrm>
              <a:custGeom>
                <a:avLst/>
                <a:gdLst/>
                <a:ahLst/>
                <a:cxnLst/>
                <a:rect l="l" t="t" r="r" b="b"/>
                <a:pathLst>
                  <a:path w="92980" h="78095" extrusionOk="0">
                    <a:moveTo>
                      <a:pt x="45165" y="0"/>
                    </a:moveTo>
                    <a:cubicBezTo>
                      <a:pt x="28445" y="0"/>
                      <a:pt x="12914" y="5064"/>
                      <a:pt x="0" y="13764"/>
                    </a:cubicBezTo>
                    <a:lnTo>
                      <a:pt x="45165" y="78095"/>
                    </a:lnTo>
                    <a:lnTo>
                      <a:pt x="92981" y="15599"/>
                    </a:lnTo>
                    <a:cubicBezTo>
                      <a:pt x="79591" y="5777"/>
                      <a:pt x="63075" y="0"/>
                      <a:pt x="451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3" name="Google Shape;1033;p23"/>
              <p:cNvSpPr/>
              <p:nvPr/>
            </p:nvSpPr>
            <p:spPr>
              <a:xfrm>
                <a:off x="5261279" y="2544652"/>
                <a:ext cx="305576" cy="73235"/>
              </a:xfrm>
              <a:custGeom>
                <a:avLst/>
                <a:gdLst/>
                <a:ahLst/>
                <a:cxnLst/>
                <a:rect l="l" t="t" r="r" b="b"/>
                <a:pathLst>
                  <a:path w="305576" h="73235" extrusionOk="0">
                    <a:moveTo>
                      <a:pt x="271665" y="0"/>
                    </a:moveTo>
                    <a:lnTo>
                      <a:pt x="33912" y="0"/>
                    </a:lnTo>
                    <a:cubicBezTo>
                      <a:pt x="-11321" y="0"/>
                      <a:pt x="-11287" y="73236"/>
                      <a:pt x="33912" y="73236"/>
                    </a:cubicBezTo>
                    <a:lnTo>
                      <a:pt x="271665" y="73236"/>
                    </a:lnTo>
                    <a:cubicBezTo>
                      <a:pt x="316864" y="73236"/>
                      <a:pt x="316898" y="0"/>
                      <a:pt x="2716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4" name="Google Shape;1034;p23"/>
              <p:cNvSpPr/>
              <p:nvPr/>
            </p:nvSpPr>
            <p:spPr>
              <a:xfrm rot="1770831">
                <a:off x="5504032" y="2285456"/>
                <a:ext cx="16579" cy="16579"/>
              </a:xfrm>
              <a:custGeom>
                <a:avLst/>
                <a:gdLst/>
                <a:ahLst/>
                <a:cxnLst/>
                <a:rect l="l" t="t" r="r" b="b"/>
                <a:pathLst>
                  <a:path w="16584" h="16584" extrusionOk="0">
                    <a:moveTo>
                      <a:pt x="8292" y="16584"/>
                    </a:moveTo>
                    <a:cubicBezTo>
                      <a:pt x="12846" y="16584"/>
                      <a:pt x="16584" y="12846"/>
                      <a:pt x="16584" y="8292"/>
                    </a:cubicBezTo>
                    <a:cubicBezTo>
                      <a:pt x="16584" y="3738"/>
                      <a:pt x="12846" y="0"/>
                      <a:pt x="8292" y="0"/>
                    </a:cubicBezTo>
                    <a:cubicBezTo>
                      <a:pt x="3738" y="0"/>
                      <a:pt x="0" y="3738"/>
                      <a:pt x="0" y="8292"/>
                    </a:cubicBezTo>
                    <a:cubicBezTo>
                      <a:pt x="0" y="12846"/>
                      <a:pt x="3738" y="16584"/>
                      <a:pt x="8292" y="165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5" name="Google Shape;1035;p23"/>
              <p:cNvSpPr/>
              <p:nvPr/>
            </p:nvSpPr>
            <p:spPr>
              <a:xfrm rot="1651514">
                <a:off x="5462903" y="2138782"/>
                <a:ext cx="34486" cy="34486"/>
              </a:xfrm>
              <a:custGeom>
                <a:avLst/>
                <a:gdLst/>
                <a:ahLst/>
                <a:cxnLst/>
                <a:rect l="l" t="t" r="r" b="b"/>
                <a:pathLst>
                  <a:path w="34459" h="34459" extrusionOk="0">
                    <a:moveTo>
                      <a:pt x="17230" y="34460"/>
                    </a:moveTo>
                    <a:cubicBezTo>
                      <a:pt x="26712" y="34460"/>
                      <a:pt x="34460" y="26712"/>
                      <a:pt x="34460" y="17230"/>
                    </a:cubicBezTo>
                    <a:cubicBezTo>
                      <a:pt x="34460" y="7748"/>
                      <a:pt x="26712" y="0"/>
                      <a:pt x="17230" y="0"/>
                    </a:cubicBezTo>
                    <a:cubicBezTo>
                      <a:pt x="7748" y="0"/>
                      <a:pt x="0" y="7748"/>
                      <a:pt x="0" y="17230"/>
                    </a:cubicBezTo>
                    <a:cubicBezTo>
                      <a:pt x="0" y="26712"/>
                      <a:pt x="7748" y="34460"/>
                      <a:pt x="17230" y="3446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6" name="Google Shape;1036;p23"/>
              <p:cNvSpPr/>
              <p:nvPr/>
            </p:nvSpPr>
            <p:spPr>
              <a:xfrm>
                <a:off x="5401085" y="1976242"/>
                <a:ext cx="34459" cy="34459"/>
              </a:xfrm>
              <a:custGeom>
                <a:avLst/>
                <a:gdLst/>
                <a:ahLst/>
                <a:cxnLst/>
                <a:rect l="l" t="t" r="r" b="b"/>
                <a:pathLst>
                  <a:path w="34459" h="34459" extrusionOk="0">
                    <a:moveTo>
                      <a:pt x="17230" y="34460"/>
                    </a:moveTo>
                    <a:cubicBezTo>
                      <a:pt x="26711" y="34460"/>
                      <a:pt x="34460" y="26711"/>
                      <a:pt x="34460" y="17230"/>
                    </a:cubicBezTo>
                    <a:cubicBezTo>
                      <a:pt x="34460" y="7748"/>
                      <a:pt x="26711" y="0"/>
                      <a:pt x="17230" y="0"/>
                    </a:cubicBezTo>
                    <a:cubicBezTo>
                      <a:pt x="7748" y="0"/>
                      <a:pt x="0" y="7748"/>
                      <a:pt x="0" y="17230"/>
                    </a:cubicBezTo>
                    <a:cubicBezTo>
                      <a:pt x="0" y="26711"/>
                      <a:pt x="7748" y="34460"/>
                      <a:pt x="17230" y="3446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7" name="Google Shape;1037;p23"/>
            <p:cNvGrpSpPr/>
            <p:nvPr/>
          </p:nvGrpSpPr>
          <p:grpSpPr>
            <a:xfrm flipH="1">
              <a:off x="8430823" y="1297489"/>
              <a:ext cx="713247" cy="1298137"/>
              <a:chOff x="4380117" y="1824165"/>
              <a:chExt cx="226939" cy="437466"/>
            </a:xfrm>
          </p:grpSpPr>
          <p:sp>
            <p:nvSpPr>
              <p:cNvPr id="1038" name="Google Shape;1038;p23"/>
              <p:cNvSpPr/>
              <p:nvPr/>
            </p:nvSpPr>
            <p:spPr>
              <a:xfrm>
                <a:off x="4469971" y="2216942"/>
                <a:ext cx="57501" cy="44689"/>
              </a:xfrm>
              <a:custGeom>
                <a:avLst/>
                <a:gdLst/>
                <a:ahLst/>
                <a:cxnLst/>
                <a:rect l="l" t="t" r="r" b="b"/>
                <a:pathLst>
                  <a:path w="57501" h="44689" extrusionOk="0">
                    <a:moveTo>
                      <a:pt x="57501" y="0"/>
                    </a:moveTo>
                    <a:lnTo>
                      <a:pt x="0" y="0"/>
                    </a:lnTo>
                    <a:lnTo>
                      <a:pt x="18487" y="44689"/>
                    </a:lnTo>
                    <a:lnTo>
                      <a:pt x="38776" y="44689"/>
                    </a:lnTo>
                    <a:lnTo>
                      <a:pt x="575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9" name="Google Shape;1039;p23"/>
              <p:cNvSpPr/>
              <p:nvPr/>
            </p:nvSpPr>
            <p:spPr>
              <a:xfrm>
                <a:off x="4496614" y="2025306"/>
                <a:ext cx="110442" cy="191602"/>
              </a:xfrm>
              <a:custGeom>
                <a:avLst/>
                <a:gdLst/>
                <a:ahLst/>
                <a:cxnLst/>
                <a:rect l="l" t="t" r="r" b="b"/>
                <a:pathLst>
                  <a:path w="110442" h="191602" extrusionOk="0">
                    <a:moveTo>
                      <a:pt x="48054" y="0"/>
                    </a:moveTo>
                    <a:cubicBezTo>
                      <a:pt x="48054" y="0"/>
                      <a:pt x="106234" y="59574"/>
                      <a:pt x="110279" y="62973"/>
                    </a:cubicBezTo>
                    <a:cubicBezTo>
                      <a:pt x="114323" y="66337"/>
                      <a:pt x="41937" y="191603"/>
                      <a:pt x="41937" y="191603"/>
                    </a:cubicBezTo>
                    <a:lnTo>
                      <a:pt x="0" y="191603"/>
                    </a:lnTo>
                    <a:lnTo>
                      <a:pt x="0" y="8564"/>
                    </a:lnTo>
                    <a:lnTo>
                      <a:pt x="4802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0" name="Google Shape;1040;p23"/>
              <p:cNvSpPr/>
              <p:nvPr/>
            </p:nvSpPr>
            <p:spPr>
              <a:xfrm>
                <a:off x="4388719" y="2025306"/>
                <a:ext cx="110410" cy="191602"/>
              </a:xfrm>
              <a:custGeom>
                <a:avLst/>
                <a:gdLst/>
                <a:ahLst/>
                <a:cxnLst/>
                <a:rect l="l" t="t" r="r" b="b"/>
                <a:pathLst>
                  <a:path w="110410" h="191602" extrusionOk="0">
                    <a:moveTo>
                      <a:pt x="62391" y="0"/>
                    </a:moveTo>
                    <a:cubicBezTo>
                      <a:pt x="62391" y="0"/>
                      <a:pt x="4210" y="59574"/>
                      <a:pt x="166" y="62973"/>
                    </a:cubicBezTo>
                    <a:cubicBezTo>
                      <a:pt x="-3912" y="66337"/>
                      <a:pt x="68474" y="191603"/>
                      <a:pt x="68474" y="191603"/>
                    </a:cubicBezTo>
                    <a:lnTo>
                      <a:pt x="110410" y="191603"/>
                    </a:lnTo>
                    <a:lnTo>
                      <a:pt x="110410" y="8564"/>
                    </a:lnTo>
                    <a:lnTo>
                      <a:pt x="623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1" name="Google Shape;1041;p23"/>
              <p:cNvSpPr/>
              <p:nvPr/>
            </p:nvSpPr>
            <p:spPr>
              <a:xfrm>
                <a:off x="4381340" y="1840704"/>
                <a:ext cx="156938" cy="181135"/>
              </a:xfrm>
              <a:custGeom>
                <a:avLst/>
                <a:gdLst/>
                <a:ahLst/>
                <a:cxnLst/>
                <a:rect l="l" t="t" r="r" b="b"/>
                <a:pathLst>
                  <a:path w="156938" h="181135" extrusionOk="0">
                    <a:moveTo>
                      <a:pt x="0" y="0"/>
                    </a:moveTo>
                    <a:lnTo>
                      <a:pt x="20152" y="0"/>
                    </a:lnTo>
                    <a:cubicBezTo>
                      <a:pt x="95359" y="0"/>
                      <a:pt x="156939" y="61545"/>
                      <a:pt x="156939" y="136786"/>
                    </a:cubicBezTo>
                    <a:lnTo>
                      <a:pt x="156939" y="181136"/>
                    </a:lnTo>
                    <a:lnTo>
                      <a:pt x="82309" y="181136"/>
                    </a:lnTo>
                    <a:lnTo>
                      <a:pt x="82309" y="162478"/>
                    </a:lnTo>
                    <a:cubicBezTo>
                      <a:pt x="82309" y="94646"/>
                      <a:pt x="48733" y="70143"/>
                      <a:pt x="34" y="71741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2" name="Google Shape;1042;p23"/>
              <p:cNvSpPr/>
              <p:nvPr/>
            </p:nvSpPr>
            <p:spPr>
              <a:xfrm>
                <a:off x="4432079" y="2021024"/>
                <a:ext cx="132436" cy="23721"/>
              </a:xfrm>
              <a:custGeom>
                <a:avLst/>
                <a:gdLst/>
                <a:ahLst/>
                <a:cxnLst/>
                <a:rect l="l" t="t" r="r" b="b"/>
                <a:pathLst>
                  <a:path w="132436" h="23721" extrusionOk="0">
                    <a:moveTo>
                      <a:pt x="0" y="23721"/>
                    </a:moveTo>
                    <a:lnTo>
                      <a:pt x="0" y="11861"/>
                    </a:lnTo>
                    <a:cubicBezTo>
                      <a:pt x="0" y="5336"/>
                      <a:pt x="5336" y="0"/>
                      <a:pt x="11860" y="0"/>
                    </a:cubicBezTo>
                    <a:lnTo>
                      <a:pt x="120576" y="0"/>
                    </a:lnTo>
                    <a:cubicBezTo>
                      <a:pt x="127101" y="0"/>
                      <a:pt x="132436" y="5336"/>
                      <a:pt x="132436" y="11861"/>
                    </a:cubicBezTo>
                    <a:lnTo>
                      <a:pt x="132436" y="23721"/>
                    </a:lnTo>
                    <a:lnTo>
                      <a:pt x="0" y="2372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3" name="Google Shape;1043;p23"/>
              <p:cNvSpPr/>
              <p:nvPr/>
            </p:nvSpPr>
            <p:spPr>
              <a:xfrm>
                <a:off x="4493284" y="2021024"/>
                <a:ext cx="71230" cy="23721"/>
              </a:xfrm>
              <a:custGeom>
                <a:avLst/>
                <a:gdLst/>
                <a:ahLst/>
                <a:cxnLst/>
                <a:rect l="l" t="t" r="r" b="b"/>
                <a:pathLst>
                  <a:path w="71230" h="23721" extrusionOk="0">
                    <a:moveTo>
                      <a:pt x="0" y="0"/>
                    </a:moveTo>
                    <a:lnTo>
                      <a:pt x="59370" y="0"/>
                    </a:lnTo>
                    <a:cubicBezTo>
                      <a:pt x="65895" y="0"/>
                      <a:pt x="71231" y="5336"/>
                      <a:pt x="71231" y="11861"/>
                    </a:cubicBezTo>
                    <a:lnTo>
                      <a:pt x="71231" y="23721"/>
                    </a:lnTo>
                    <a:lnTo>
                      <a:pt x="0" y="237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1D1E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4" name="Google Shape;1044;p23"/>
              <p:cNvSpPr/>
              <p:nvPr/>
            </p:nvSpPr>
            <p:spPr>
              <a:xfrm>
                <a:off x="4453489" y="2009877"/>
                <a:ext cx="99131" cy="11248"/>
              </a:xfrm>
              <a:custGeom>
                <a:avLst/>
                <a:gdLst/>
                <a:ahLst/>
                <a:cxnLst/>
                <a:rect l="l" t="t" r="r" b="b"/>
                <a:pathLst>
                  <a:path w="99131" h="11248" extrusionOk="0">
                    <a:moveTo>
                      <a:pt x="93524" y="0"/>
                    </a:moveTo>
                    <a:lnTo>
                      <a:pt x="5607" y="0"/>
                    </a:lnTo>
                    <a:cubicBezTo>
                      <a:pt x="2515" y="0"/>
                      <a:pt x="0" y="2515"/>
                      <a:pt x="0" y="5607"/>
                    </a:cubicBezTo>
                    <a:lnTo>
                      <a:pt x="0" y="5607"/>
                    </a:lnTo>
                    <a:cubicBezTo>
                      <a:pt x="0" y="8700"/>
                      <a:pt x="2515" y="11249"/>
                      <a:pt x="5607" y="11249"/>
                    </a:cubicBezTo>
                    <a:lnTo>
                      <a:pt x="93524" y="11249"/>
                    </a:lnTo>
                    <a:cubicBezTo>
                      <a:pt x="96617" y="11249"/>
                      <a:pt x="99131" y="8700"/>
                      <a:pt x="99131" y="5607"/>
                    </a:cubicBezTo>
                    <a:lnTo>
                      <a:pt x="99131" y="5607"/>
                    </a:lnTo>
                    <a:cubicBezTo>
                      <a:pt x="99131" y="2515"/>
                      <a:pt x="96583" y="0"/>
                      <a:pt x="935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5" name="Google Shape;1045;p23"/>
              <p:cNvSpPr/>
              <p:nvPr/>
            </p:nvSpPr>
            <p:spPr>
              <a:xfrm>
                <a:off x="4451585" y="1992137"/>
                <a:ext cx="99199" cy="11248"/>
              </a:xfrm>
              <a:custGeom>
                <a:avLst/>
                <a:gdLst/>
                <a:ahLst/>
                <a:cxnLst/>
                <a:rect l="l" t="t" r="r" b="b"/>
                <a:pathLst>
                  <a:path w="99199" h="11248" extrusionOk="0">
                    <a:moveTo>
                      <a:pt x="93558" y="34"/>
                    </a:moveTo>
                    <a:lnTo>
                      <a:pt x="5641" y="34"/>
                    </a:lnTo>
                    <a:cubicBezTo>
                      <a:pt x="2549" y="34"/>
                      <a:pt x="0" y="2549"/>
                      <a:pt x="0" y="5641"/>
                    </a:cubicBezTo>
                    <a:lnTo>
                      <a:pt x="0" y="5641"/>
                    </a:lnTo>
                    <a:cubicBezTo>
                      <a:pt x="0" y="8734"/>
                      <a:pt x="2549" y="11249"/>
                      <a:pt x="5641" y="11249"/>
                    </a:cubicBezTo>
                    <a:lnTo>
                      <a:pt x="93558" y="11249"/>
                    </a:lnTo>
                    <a:cubicBezTo>
                      <a:pt x="96651" y="11249"/>
                      <a:pt x="99200" y="8700"/>
                      <a:pt x="99200" y="5607"/>
                    </a:cubicBezTo>
                    <a:lnTo>
                      <a:pt x="99200" y="5607"/>
                    </a:lnTo>
                    <a:cubicBezTo>
                      <a:pt x="99200" y="2515"/>
                      <a:pt x="96685" y="0"/>
                      <a:pt x="935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6" name="Google Shape;1046;p23"/>
              <p:cNvSpPr/>
              <p:nvPr/>
            </p:nvSpPr>
            <p:spPr>
              <a:xfrm>
                <a:off x="4449751" y="1974466"/>
                <a:ext cx="99165" cy="11214"/>
              </a:xfrm>
              <a:custGeom>
                <a:avLst/>
                <a:gdLst/>
                <a:ahLst/>
                <a:cxnLst/>
                <a:rect l="l" t="t" r="r" b="b"/>
                <a:pathLst>
                  <a:path w="99165" h="11214" extrusionOk="0">
                    <a:moveTo>
                      <a:pt x="93524" y="0"/>
                    </a:moveTo>
                    <a:lnTo>
                      <a:pt x="5607" y="0"/>
                    </a:lnTo>
                    <a:cubicBezTo>
                      <a:pt x="2515" y="0"/>
                      <a:pt x="0" y="2515"/>
                      <a:pt x="0" y="5607"/>
                    </a:cubicBezTo>
                    <a:lnTo>
                      <a:pt x="0" y="5607"/>
                    </a:lnTo>
                    <a:cubicBezTo>
                      <a:pt x="0" y="8700"/>
                      <a:pt x="2515" y="11215"/>
                      <a:pt x="5607" y="11215"/>
                    </a:cubicBezTo>
                    <a:lnTo>
                      <a:pt x="93524" y="11215"/>
                    </a:lnTo>
                    <a:cubicBezTo>
                      <a:pt x="96617" y="11215"/>
                      <a:pt x="99165" y="8666"/>
                      <a:pt x="99165" y="5607"/>
                    </a:cubicBezTo>
                    <a:lnTo>
                      <a:pt x="99165" y="5607"/>
                    </a:lnTo>
                    <a:cubicBezTo>
                      <a:pt x="99165" y="2515"/>
                      <a:pt x="96651" y="0"/>
                      <a:pt x="935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7" name="Google Shape;1047;p23"/>
              <p:cNvSpPr/>
              <p:nvPr/>
            </p:nvSpPr>
            <p:spPr>
              <a:xfrm>
                <a:off x="4447881" y="1956760"/>
                <a:ext cx="99131" cy="11214"/>
              </a:xfrm>
              <a:custGeom>
                <a:avLst/>
                <a:gdLst/>
                <a:ahLst/>
                <a:cxnLst/>
                <a:rect l="l" t="t" r="r" b="b"/>
                <a:pathLst>
                  <a:path w="99131" h="11214" extrusionOk="0">
                    <a:moveTo>
                      <a:pt x="93524" y="0"/>
                    </a:moveTo>
                    <a:lnTo>
                      <a:pt x="5607" y="0"/>
                    </a:lnTo>
                    <a:cubicBezTo>
                      <a:pt x="2515" y="0"/>
                      <a:pt x="0" y="2515"/>
                      <a:pt x="0" y="5607"/>
                    </a:cubicBezTo>
                    <a:lnTo>
                      <a:pt x="0" y="5607"/>
                    </a:lnTo>
                    <a:cubicBezTo>
                      <a:pt x="0" y="8700"/>
                      <a:pt x="2549" y="11215"/>
                      <a:pt x="5607" y="11215"/>
                    </a:cubicBezTo>
                    <a:lnTo>
                      <a:pt x="93524" y="11215"/>
                    </a:lnTo>
                    <a:cubicBezTo>
                      <a:pt x="96617" y="11215"/>
                      <a:pt x="99132" y="8700"/>
                      <a:pt x="99132" y="5607"/>
                    </a:cubicBezTo>
                    <a:lnTo>
                      <a:pt x="99132" y="5607"/>
                    </a:lnTo>
                    <a:cubicBezTo>
                      <a:pt x="99132" y="2515"/>
                      <a:pt x="96617" y="0"/>
                      <a:pt x="935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8" name="Google Shape;1048;p23"/>
              <p:cNvSpPr/>
              <p:nvPr/>
            </p:nvSpPr>
            <p:spPr>
              <a:xfrm>
                <a:off x="4446074" y="1936907"/>
                <a:ext cx="99074" cy="15507"/>
              </a:xfrm>
              <a:custGeom>
                <a:avLst/>
                <a:gdLst/>
                <a:ahLst/>
                <a:cxnLst/>
                <a:rect l="l" t="t" r="r" b="b"/>
                <a:pathLst>
                  <a:path w="99074" h="15507" extrusionOk="0">
                    <a:moveTo>
                      <a:pt x="93156" y="6"/>
                    </a:moveTo>
                    <a:lnTo>
                      <a:pt x="5341" y="4288"/>
                    </a:lnTo>
                    <a:cubicBezTo>
                      <a:pt x="2249" y="4424"/>
                      <a:pt x="-130" y="7074"/>
                      <a:pt x="6" y="10167"/>
                    </a:cubicBezTo>
                    <a:lnTo>
                      <a:pt x="6" y="10167"/>
                    </a:lnTo>
                    <a:cubicBezTo>
                      <a:pt x="142" y="13259"/>
                      <a:pt x="2792" y="15638"/>
                      <a:pt x="5885" y="15502"/>
                    </a:cubicBezTo>
                    <a:lnTo>
                      <a:pt x="93734" y="11220"/>
                    </a:lnTo>
                    <a:cubicBezTo>
                      <a:pt x="96826" y="11084"/>
                      <a:pt x="99205" y="8434"/>
                      <a:pt x="99069" y="5341"/>
                    </a:cubicBezTo>
                    <a:lnTo>
                      <a:pt x="99069" y="5341"/>
                    </a:lnTo>
                    <a:cubicBezTo>
                      <a:pt x="98899" y="2249"/>
                      <a:pt x="96283" y="-130"/>
                      <a:pt x="93190" y="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9" name="Google Shape;1049;p23"/>
              <p:cNvSpPr/>
              <p:nvPr/>
            </p:nvSpPr>
            <p:spPr>
              <a:xfrm>
                <a:off x="4437315" y="1910952"/>
                <a:ext cx="97595" cy="27725"/>
              </a:xfrm>
              <a:custGeom>
                <a:avLst/>
                <a:gdLst/>
                <a:ahLst/>
                <a:cxnLst/>
                <a:rect l="l" t="t" r="r" b="b"/>
                <a:pathLst>
                  <a:path w="97595" h="27725" extrusionOk="0">
                    <a:moveTo>
                      <a:pt x="90939" y="99"/>
                    </a:moveTo>
                    <a:lnTo>
                      <a:pt x="4551" y="16582"/>
                    </a:lnTo>
                    <a:cubicBezTo>
                      <a:pt x="1526" y="17159"/>
                      <a:pt x="-479" y="20116"/>
                      <a:pt x="99" y="23175"/>
                    </a:cubicBezTo>
                    <a:lnTo>
                      <a:pt x="99" y="23175"/>
                    </a:lnTo>
                    <a:cubicBezTo>
                      <a:pt x="677" y="26199"/>
                      <a:pt x="3633" y="28204"/>
                      <a:pt x="6658" y="27626"/>
                    </a:cubicBezTo>
                    <a:lnTo>
                      <a:pt x="93012" y="11110"/>
                    </a:lnTo>
                    <a:cubicBezTo>
                      <a:pt x="96036" y="10532"/>
                      <a:pt x="98075" y="7576"/>
                      <a:pt x="97498" y="4551"/>
                    </a:cubicBezTo>
                    <a:lnTo>
                      <a:pt x="97498" y="4551"/>
                    </a:lnTo>
                    <a:cubicBezTo>
                      <a:pt x="96920" y="1526"/>
                      <a:pt x="93963" y="-478"/>
                      <a:pt x="90939" y="9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0" name="Google Shape;1050;p23"/>
              <p:cNvSpPr/>
              <p:nvPr/>
            </p:nvSpPr>
            <p:spPr>
              <a:xfrm>
                <a:off x="4429531" y="1882948"/>
                <a:ext cx="90598" cy="49035"/>
              </a:xfrm>
              <a:custGeom>
                <a:avLst/>
                <a:gdLst/>
                <a:ahLst/>
                <a:cxnLst/>
                <a:rect l="l" t="t" r="r" b="b"/>
                <a:pathLst>
                  <a:path w="90598" h="49035" extrusionOk="0">
                    <a:moveTo>
                      <a:pt x="82580" y="542"/>
                    </a:moveTo>
                    <a:lnTo>
                      <a:pt x="3193" y="38366"/>
                    </a:lnTo>
                    <a:cubicBezTo>
                      <a:pt x="406" y="39692"/>
                      <a:pt x="-783" y="43056"/>
                      <a:pt x="542" y="45843"/>
                    </a:cubicBezTo>
                    <a:lnTo>
                      <a:pt x="542" y="45843"/>
                    </a:lnTo>
                    <a:cubicBezTo>
                      <a:pt x="1867" y="48630"/>
                      <a:pt x="5232" y="49819"/>
                      <a:pt x="8018" y="48494"/>
                    </a:cubicBezTo>
                    <a:lnTo>
                      <a:pt x="87405" y="10669"/>
                    </a:lnTo>
                    <a:cubicBezTo>
                      <a:pt x="90192" y="9344"/>
                      <a:pt x="91382" y="5980"/>
                      <a:pt x="90056" y="3193"/>
                    </a:cubicBezTo>
                    <a:lnTo>
                      <a:pt x="90056" y="3193"/>
                    </a:lnTo>
                    <a:cubicBezTo>
                      <a:pt x="88731" y="406"/>
                      <a:pt x="85332" y="-783"/>
                      <a:pt x="82546" y="5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1" name="Google Shape;1051;p23"/>
              <p:cNvSpPr/>
              <p:nvPr/>
            </p:nvSpPr>
            <p:spPr>
              <a:xfrm>
                <a:off x="4422838" y="1855265"/>
                <a:ext cx="71972" cy="74814"/>
              </a:xfrm>
              <a:custGeom>
                <a:avLst/>
                <a:gdLst/>
                <a:ahLst/>
                <a:cxnLst/>
                <a:rect l="l" t="t" r="r" b="b"/>
                <a:pathLst>
                  <a:path w="71972" h="74814" extrusionOk="0">
                    <a:moveTo>
                      <a:pt x="62324" y="1718"/>
                    </a:moveTo>
                    <a:lnTo>
                      <a:pt x="1560" y="65302"/>
                    </a:lnTo>
                    <a:cubicBezTo>
                      <a:pt x="-581" y="67545"/>
                      <a:pt x="-513" y="71113"/>
                      <a:pt x="1730" y="73254"/>
                    </a:cubicBezTo>
                    <a:lnTo>
                      <a:pt x="1730" y="73254"/>
                    </a:lnTo>
                    <a:cubicBezTo>
                      <a:pt x="3973" y="75395"/>
                      <a:pt x="7541" y="75327"/>
                      <a:pt x="9682" y="73085"/>
                    </a:cubicBezTo>
                    <a:lnTo>
                      <a:pt x="70412" y="9500"/>
                    </a:lnTo>
                    <a:cubicBezTo>
                      <a:pt x="72553" y="7257"/>
                      <a:pt x="72485" y="3689"/>
                      <a:pt x="70242" y="1548"/>
                    </a:cubicBezTo>
                    <a:lnTo>
                      <a:pt x="70242" y="1548"/>
                    </a:lnTo>
                    <a:cubicBezTo>
                      <a:pt x="67999" y="-593"/>
                      <a:pt x="64431" y="-491"/>
                      <a:pt x="62324" y="171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2" name="Google Shape;1052;p23"/>
              <p:cNvSpPr/>
              <p:nvPr/>
            </p:nvSpPr>
            <p:spPr>
              <a:xfrm>
                <a:off x="4416185" y="1835374"/>
                <a:ext cx="45386" cy="92221"/>
              </a:xfrm>
              <a:custGeom>
                <a:avLst/>
                <a:gdLst/>
                <a:ahLst/>
                <a:cxnLst/>
                <a:rect l="l" t="t" r="r" b="b"/>
                <a:pathLst>
                  <a:path w="45386" h="92221" extrusionOk="0">
                    <a:moveTo>
                      <a:pt x="34619" y="3427"/>
                    </a:moveTo>
                    <a:lnTo>
                      <a:pt x="431" y="84445"/>
                    </a:lnTo>
                    <a:cubicBezTo>
                      <a:pt x="-758" y="87299"/>
                      <a:pt x="601" y="90596"/>
                      <a:pt x="3422" y="91785"/>
                    </a:cubicBezTo>
                    <a:lnTo>
                      <a:pt x="3422" y="91785"/>
                    </a:lnTo>
                    <a:cubicBezTo>
                      <a:pt x="6277" y="92975"/>
                      <a:pt x="9573" y="91649"/>
                      <a:pt x="10762" y="88795"/>
                    </a:cubicBezTo>
                    <a:lnTo>
                      <a:pt x="44951" y="7777"/>
                    </a:lnTo>
                    <a:cubicBezTo>
                      <a:pt x="46140" y="4956"/>
                      <a:pt x="44815" y="1625"/>
                      <a:pt x="41960" y="436"/>
                    </a:cubicBezTo>
                    <a:lnTo>
                      <a:pt x="41960" y="436"/>
                    </a:lnTo>
                    <a:cubicBezTo>
                      <a:pt x="39105" y="-753"/>
                      <a:pt x="35809" y="572"/>
                      <a:pt x="34585" y="342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3" name="Google Shape;1053;p23"/>
              <p:cNvSpPr/>
              <p:nvPr/>
            </p:nvSpPr>
            <p:spPr>
              <a:xfrm>
                <a:off x="4407685" y="1824165"/>
                <a:ext cx="19556" cy="98768"/>
              </a:xfrm>
              <a:custGeom>
                <a:avLst/>
                <a:gdLst/>
                <a:ahLst/>
                <a:cxnLst/>
                <a:rect l="l" t="t" r="r" b="b"/>
                <a:pathLst>
                  <a:path w="19556" h="98768" extrusionOk="0">
                    <a:moveTo>
                      <a:pt x="8354" y="5086"/>
                    </a:moveTo>
                    <a:lnTo>
                      <a:pt x="28" y="92629"/>
                    </a:lnTo>
                    <a:cubicBezTo>
                      <a:pt x="-279" y="95722"/>
                      <a:pt x="1999" y="98440"/>
                      <a:pt x="5091" y="98746"/>
                    </a:cubicBezTo>
                    <a:lnTo>
                      <a:pt x="5091" y="98746"/>
                    </a:lnTo>
                    <a:cubicBezTo>
                      <a:pt x="8149" y="99018"/>
                      <a:pt x="10902" y="96775"/>
                      <a:pt x="11208" y="93683"/>
                    </a:cubicBezTo>
                    <a:lnTo>
                      <a:pt x="19534" y="6140"/>
                    </a:lnTo>
                    <a:cubicBezTo>
                      <a:pt x="19806" y="3047"/>
                      <a:pt x="17563" y="294"/>
                      <a:pt x="14471" y="22"/>
                    </a:cubicBezTo>
                    <a:lnTo>
                      <a:pt x="14471" y="22"/>
                    </a:lnTo>
                    <a:cubicBezTo>
                      <a:pt x="11378" y="-250"/>
                      <a:pt x="8625" y="1993"/>
                      <a:pt x="8320" y="508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4" name="Google Shape;1054;p23"/>
              <p:cNvSpPr/>
              <p:nvPr/>
            </p:nvSpPr>
            <p:spPr>
              <a:xfrm>
                <a:off x="4380117" y="1825037"/>
                <a:ext cx="11486" cy="99165"/>
              </a:xfrm>
              <a:custGeom>
                <a:avLst/>
                <a:gdLst/>
                <a:ahLst/>
                <a:cxnLst/>
                <a:rect l="l" t="t" r="r" b="b"/>
                <a:pathLst>
                  <a:path w="11486" h="99165" extrusionOk="0">
                    <a:moveTo>
                      <a:pt x="238" y="5607"/>
                    </a:moveTo>
                    <a:lnTo>
                      <a:pt x="0" y="93524"/>
                    </a:lnTo>
                    <a:cubicBezTo>
                      <a:pt x="0" y="96617"/>
                      <a:pt x="2515" y="99166"/>
                      <a:pt x="5607" y="99166"/>
                    </a:cubicBezTo>
                    <a:lnTo>
                      <a:pt x="5607" y="99166"/>
                    </a:lnTo>
                    <a:cubicBezTo>
                      <a:pt x="8700" y="99166"/>
                      <a:pt x="11249" y="96651"/>
                      <a:pt x="11249" y="93558"/>
                    </a:cubicBezTo>
                    <a:lnTo>
                      <a:pt x="11486" y="5641"/>
                    </a:lnTo>
                    <a:cubicBezTo>
                      <a:pt x="11486" y="2549"/>
                      <a:pt x="8971" y="34"/>
                      <a:pt x="5879" y="0"/>
                    </a:cubicBezTo>
                    <a:lnTo>
                      <a:pt x="5879" y="0"/>
                    </a:lnTo>
                    <a:cubicBezTo>
                      <a:pt x="2787" y="0"/>
                      <a:pt x="272" y="2515"/>
                      <a:pt x="238" y="560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5"/>
          <p:cNvSpPr txBox="1">
            <a:spLocks noGrp="1"/>
          </p:cNvSpPr>
          <p:nvPr>
            <p:ph type="subTitle" idx="1"/>
          </p:nvPr>
        </p:nvSpPr>
        <p:spPr>
          <a:xfrm>
            <a:off x="713250" y="1859076"/>
            <a:ext cx="2613600" cy="8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15"/>
          <p:cNvSpPr txBox="1">
            <a:spLocks noGrp="1"/>
          </p:cNvSpPr>
          <p:nvPr>
            <p:ph type="subTitle" idx="2"/>
          </p:nvPr>
        </p:nvSpPr>
        <p:spPr>
          <a:xfrm>
            <a:off x="4297244" y="1859076"/>
            <a:ext cx="2613600" cy="8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15"/>
          <p:cNvSpPr txBox="1">
            <a:spLocks noGrp="1"/>
          </p:cNvSpPr>
          <p:nvPr>
            <p:ph type="subTitle" idx="3"/>
          </p:nvPr>
        </p:nvSpPr>
        <p:spPr>
          <a:xfrm>
            <a:off x="713250" y="3540875"/>
            <a:ext cx="2613600" cy="8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5"/>
          <p:cNvSpPr txBox="1">
            <a:spLocks noGrp="1"/>
          </p:cNvSpPr>
          <p:nvPr>
            <p:ph type="subTitle" idx="4"/>
          </p:nvPr>
        </p:nvSpPr>
        <p:spPr>
          <a:xfrm>
            <a:off x="4297244" y="3540875"/>
            <a:ext cx="2613600" cy="8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15"/>
          <p:cNvSpPr txBox="1">
            <a:spLocks noGrp="1"/>
          </p:cNvSpPr>
          <p:nvPr>
            <p:ph type="subTitle" idx="5"/>
          </p:nvPr>
        </p:nvSpPr>
        <p:spPr>
          <a:xfrm>
            <a:off x="713250" y="1531716"/>
            <a:ext cx="2613600" cy="4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6" name="Google Shape;686;p15"/>
          <p:cNvSpPr txBox="1">
            <a:spLocks noGrp="1"/>
          </p:cNvSpPr>
          <p:nvPr>
            <p:ph type="subTitle" idx="6"/>
          </p:nvPr>
        </p:nvSpPr>
        <p:spPr>
          <a:xfrm>
            <a:off x="4297233" y="1531716"/>
            <a:ext cx="2613600" cy="4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7" name="Google Shape;687;p15"/>
          <p:cNvSpPr txBox="1">
            <a:spLocks noGrp="1"/>
          </p:cNvSpPr>
          <p:nvPr>
            <p:ph type="subTitle" idx="7"/>
          </p:nvPr>
        </p:nvSpPr>
        <p:spPr>
          <a:xfrm>
            <a:off x="713250" y="3213520"/>
            <a:ext cx="2613600" cy="4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8" name="Google Shape;688;p15"/>
          <p:cNvSpPr txBox="1">
            <a:spLocks noGrp="1"/>
          </p:cNvSpPr>
          <p:nvPr>
            <p:ph type="subTitle" idx="8"/>
          </p:nvPr>
        </p:nvSpPr>
        <p:spPr>
          <a:xfrm>
            <a:off x="4297233" y="3213520"/>
            <a:ext cx="2613600" cy="4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689" name="Google Shape;689;p15"/>
          <p:cNvGrpSpPr/>
          <p:nvPr/>
        </p:nvGrpSpPr>
        <p:grpSpPr>
          <a:xfrm>
            <a:off x="136998" y="2392964"/>
            <a:ext cx="295775" cy="909854"/>
            <a:chOff x="136998" y="2392964"/>
            <a:chExt cx="295775" cy="909854"/>
          </a:xfrm>
        </p:grpSpPr>
        <p:grpSp>
          <p:nvGrpSpPr>
            <p:cNvPr id="690" name="Google Shape;690;p15"/>
            <p:cNvGrpSpPr/>
            <p:nvPr/>
          </p:nvGrpSpPr>
          <p:grpSpPr>
            <a:xfrm>
              <a:off x="136998" y="2392964"/>
              <a:ext cx="295775" cy="386504"/>
              <a:chOff x="5612846" y="2845934"/>
              <a:chExt cx="147423" cy="192655"/>
            </a:xfrm>
          </p:grpSpPr>
          <p:sp>
            <p:nvSpPr>
              <p:cNvPr id="691" name="Google Shape;691;p15"/>
              <p:cNvSpPr/>
              <p:nvPr/>
            </p:nvSpPr>
            <p:spPr>
              <a:xfrm>
                <a:off x="5632183" y="2939050"/>
                <a:ext cx="108579" cy="75920"/>
              </a:xfrm>
              <a:custGeom>
                <a:avLst/>
                <a:gdLst/>
                <a:ahLst/>
                <a:cxnLst/>
                <a:rect l="l" t="t" r="r" b="b"/>
                <a:pathLst>
                  <a:path w="108579" h="75920" extrusionOk="0">
                    <a:moveTo>
                      <a:pt x="68" y="75920"/>
                    </a:moveTo>
                    <a:lnTo>
                      <a:pt x="25454" y="75920"/>
                    </a:lnTo>
                    <a:lnTo>
                      <a:pt x="25454" y="36873"/>
                    </a:lnTo>
                    <a:cubicBezTo>
                      <a:pt x="25454" y="29736"/>
                      <a:pt x="31333" y="23857"/>
                      <a:pt x="38470" y="23857"/>
                    </a:cubicBezTo>
                    <a:lnTo>
                      <a:pt x="70177" y="23857"/>
                    </a:lnTo>
                    <a:cubicBezTo>
                      <a:pt x="77314" y="23857"/>
                      <a:pt x="83193" y="29702"/>
                      <a:pt x="83193" y="36873"/>
                    </a:cubicBezTo>
                    <a:lnTo>
                      <a:pt x="83193" y="75920"/>
                    </a:lnTo>
                    <a:lnTo>
                      <a:pt x="108579" y="75920"/>
                    </a:lnTo>
                    <a:lnTo>
                      <a:pt x="108579" y="24469"/>
                    </a:lnTo>
                    <a:cubicBezTo>
                      <a:pt x="108579" y="11011"/>
                      <a:pt x="97568" y="0"/>
                      <a:pt x="84111" y="0"/>
                    </a:cubicBezTo>
                    <a:lnTo>
                      <a:pt x="24468" y="0"/>
                    </a:lnTo>
                    <a:cubicBezTo>
                      <a:pt x="11011" y="0"/>
                      <a:pt x="0" y="11011"/>
                      <a:pt x="0" y="24469"/>
                    </a:cubicBezTo>
                    <a:lnTo>
                      <a:pt x="0" y="7592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15"/>
              <p:cNvSpPr/>
              <p:nvPr/>
            </p:nvSpPr>
            <p:spPr>
              <a:xfrm>
                <a:off x="5612846" y="3013305"/>
                <a:ext cx="147423" cy="25284"/>
              </a:xfrm>
              <a:custGeom>
                <a:avLst/>
                <a:gdLst/>
                <a:ahLst/>
                <a:cxnLst/>
                <a:rect l="l" t="t" r="r" b="b"/>
                <a:pathLst>
                  <a:path w="147423" h="25284" extrusionOk="0">
                    <a:moveTo>
                      <a:pt x="6321" y="0"/>
                    </a:moveTo>
                    <a:lnTo>
                      <a:pt x="141102" y="0"/>
                    </a:lnTo>
                    <a:cubicBezTo>
                      <a:pt x="144603" y="0"/>
                      <a:pt x="147423" y="2821"/>
                      <a:pt x="147423" y="6321"/>
                    </a:cubicBezTo>
                    <a:lnTo>
                      <a:pt x="147423" y="18963"/>
                    </a:lnTo>
                    <a:cubicBezTo>
                      <a:pt x="147423" y="22430"/>
                      <a:pt x="144603" y="25284"/>
                      <a:pt x="141102" y="25284"/>
                    </a:cubicBezTo>
                    <a:lnTo>
                      <a:pt x="6321" y="25284"/>
                    </a:lnTo>
                    <a:cubicBezTo>
                      <a:pt x="2821" y="25284"/>
                      <a:pt x="0" y="22463"/>
                      <a:pt x="0" y="18963"/>
                    </a:cubicBezTo>
                    <a:lnTo>
                      <a:pt x="0" y="6355"/>
                    </a:lnTo>
                    <a:cubicBezTo>
                      <a:pt x="0" y="2855"/>
                      <a:pt x="2821" y="34"/>
                      <a:pt x="6321" y="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15"/>
              <p:cNvSpPr/>
              <p:nvPr/>
            </p:nvSpPr>
            <p:spPr>
              <a:xfrm>
                <a:off x="5612846" y="3013305"/>
                <a:ext cx="147423" cy="11316"/>
              </a:xfrm>
              <a:custGeom>
                <a:avLst/>
                <a:gdLst/>
                <a:ahLst/>
                <a:cxnLst/>
                <a:rect l="l" t="t" r="r" b="b"/>
                <a:pathLst>
                  <a:path w="147423" h="11316" extrusionOk="0">
                    <a:moveTo>
                      <a:pt x="6321" y="0"/>
                    </a:moveTo>
                    <a:lnTo>
                      <a:pt x="141102" y="0"/>
                    </a:lnTo>
                    <a:cubicBezTo>
                      <a:pt x="144569" y="0"/>
                      <a:pt x="147423" y="2821"/>
                      <a:pt x="147423" y="6321"/>
                    </a:cubicBezTo>
                    <a:lnTo>
                      <a:pt x="147423" y="11317"/>
                    </a:lnTo>
                    <a:lnTo>
                      <a:pt x="0" y="11317"/>
                    </a:lnTo>
                    <a:lnTo>
                      <a:pt x="0" y="6321"/>
                    </a:lnTo>
                    <a:cubicBezTo>
                      <a:pt x="0" y="2855"/>
                      <a:pt x="2855" y="0"/>
                      <a:pt x="6321" y="0"/>
                    </a:cubicBezTo>
                    <a:close/>
                  </a:path>
                </a:pathLst>
              </a:custGeom>
              <a:solidFill>
                <a:srgbClr val="EFEFE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15"/>
              <p:cNvSpPr/>
              <p:nvPr/>
            </p:nvSpPr>
            <p:spPr>
              <a:xfrm>
                <a:off x="5673984" y="2868533"/>
                <a:ext cx="25148" cy="70517"/>
              </a:xfrm>
              <a:custGeom>
                <a:avLst/>
                <a:gdLst/>
                <a:ahLst/>
                <a:cxnLst/>
                <a:rect l="l" t="t" r="r" b="b"/>
                <a:pathLst>
                  <a:path w="25148" h="70517" extrusionOk="0">
                    <a:moveTo>
                      <a:pt x="0" y="0"/>
                    </a:moveTo>
                    <a:lnTo>
                      <a:pt x="25148" y="0"/>
                    </a:lnTo>
                    <a:lnTo>
                      <a:pt x="25148" y="70517"/>
                    </a:lnTo>
                    <a:lnTo>
                      <a:pt x="0" y="7051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5" name="Google Shape;695;p15"/>
              <p:cNvSpPr/>
              <p:nvPr/>
            </p:nvSpPr>
            <p:spPr>
              <a:xfrm>
                <a:off x="5665148" y="2845934"/>
                <a:ext cx="42819" cy="42820"/>
              </a:xfrm>
              <a:custGeom>
                <a:avLst/>
                <a:gdLst/>
                <a:ahLst/>
                <a:cxnLst/>
                <a:rect l="l" t="t" r="r" b="b"/>
                <a:pathLst>
                  <a:path w="42819" h="42820" extrusionOk="0">
                    <a:moveTo>
                      <a:pt x="21410" y="42820"/>
                    </a:moveTo>
                    <a:cubicBezTo>
                      <a:pt x="33203" y="42820"/>
                      <a:pt x="42820" y="33203"/>
                      <a:pt x="42820" y="21410"/>
                    </a:cubicBezTo>
                    <a:cubicBezTo>
                      <a:pt x="42820" y="9618"/>
                      <a:pt x="33203" y="0"/>
                      <a:pt x="21410" y="0"/>
                    </a:cubicBezTo>
                    <a:cubicBezTo>
                      <a:pt x="9618" y="0"/>
                      <a:pt x="0" y="9618"/>
                      <a:pt x="0" y="21410"/>
                    </a:cubicBezTo>
                    <a:cubicBezTo>
                      <a:pt x="0" y="33203"/>
                      <a:pt x="9618" y="42820"/>
                      <a:pt x="21410" y="4282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6" name="Google Shape;696;p15"/>
              <p:cNvSpPr/>
              <p:nvPr/>
            </p:nvSpPr>
            <p:spPr>
              <a:xfrm>
                <a:off x="5672692" y="2850488"/>
                <a:ext cx="19405" cy="19438"/>
              </a:xfrm>
              <a:custGeom>
                <a:avLst/>
                <a:gdLst/>
                <a:ahLst/>
                <a:cxnLst/>
                <a:rect l="l" t="t" r="r" b="b"/>
                <a:pathLst>
                  <a:path w="19405" h="19438" extrusionOk="0">
                    <a:moveTo>
                      <a:pt x="9686" y="19439"/>
                    </a:moveTo>
                    <a:cubicBezTo>
                      <a:pt x="15055" y="19439"/>
                      <a:pt x="19405" y="15089"/>
                      <a:pt x="19405" y="9719"/>
                    </a:cubicBezTo>
                    <a:cubicBezTo>
                      <a:pt x="19405" y="4350"/>
                      <a:pt x="15055" y="0"/>
                      <a:pt x="9686" y="0"/>
                    </a:cubicBezTo>
                    <a:cubicBezTo>
                      <a:pt x="4316" y="0"/>
                      <a:pt x="0" y="4384"/>
                      <a:pt x="0" y="9719"/>
                    </a:cubicBezTo>
                    <a:cubicBezTo>
                      <a:pt x="0" y="15055"/>
                      <a:pt x="4350" y="19439"/>
                      <a:pt x="9686" y="194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7" name="Google Shape;697;p15"/>
            <p:cNvGrpSpPr/>
            <p:nvPr/>
          </p:nvGrpSpPr>
          <p:grpSpPr>
            <a:xfrm>
              <a:off x="136998" y="2916314"/>
              <a:ext cx="295775" cy="386504"/>
              <a:chOff x="5612846" y="2845934"/>
              <a:chExt cx="147423" cy="192655"/>
            </a:xfrm>
          </p:grpSpPr>
          <p:sp>
            <p:nvSpPr>
              <p:cNvPr id="698" name="Google Shape;698;p15"/>
              <p:cNvSpPr/>
              <p:nvPr/>
            </p:nvSpPr>
            <p:spPr>
              <a:xfrm>
                <a:off x="5632183" y="2939050"/>
                <a:ext cx="108579" cy="75920"/>
              </a:xfrm>
              <a:custGeom>
                <a:avLst/>
                <a:gdLst/>
                <a:ahLst/>
                <a:cxnLst/>
                <a:rect l="l" t="t" r="r" b="b"/>
                <a:pathLst>
                  <a:path w="108579" h="75920" extrusionOk="0">
                    <a:moveTo>
                      <a:pt x="68" y="75920"/>
                    </a:moveTo>
                    <a:lnTo>
                      <a:pt x="25454" y="75920"/>
                    </a:lnTo>
                    <a:lnTo>
                      <a:pt x="25454" y="36873"/>
                    </a:lnTo>
                    <a:cubicBezTo>
                      <a:pt x="25454" y="29736"/>
                      <a:pt x="31333" y="23857"/>
                      <a:pt x="38470" y="23857"/>
                    </a:cubicBezTo>
                    <a:lnTo>
                      <a:pt x="70177" y="23857"/>
                    </a:lnTo>
                    <a:cubicBezTo>
                      <a:pt x="77314" y="23857"/>
                      <a:pt x="83193" y="29702"/>
                      <a:pt x="83193" y="36873"/>
                    </a:cubicBezTo>
                    <a:lnTo>
                      <a:pt x="83193" y="75920"/>
                    </a:lnTo>
                    <a:lnTo>
                      <a:pt x="108579" y="75920"/>
                    </a:lnTo>
                    <a:lnTo>
                      <a:pt x="108579" y="24469"/>
                    </a:lnTo>
                    <a:cubicBezTo>
                      <a:pt x="108579" y="11011"/>
                      <a:pt x="97568" y="0"/>
                      <a:pt x="84111" y="0"/>
                    </a:cubicBezTo>
                    <a:lnTo>
                      <a:pt x="24468" y="0"/>
                    </a:lnTo>
                    <a:cubicBezTo>
                      <a:pt x="11011" y="0"/>
                      <a:pt x="0" y="11011"/>
                      <a:pt x="0" y="24469"/>
                    </a:cubicBezTo>
                    <a:lnTo>
                      <a:pt x="0" y="7592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9" name="Google Shape;699;p15"/>
              <p:cNvSpPr/>
              <p:nvPr/>
            </p:nvSpPr>
            <p:spPr>
              <a:xfrm>
                <a:off x="5612846" y="3013305"/>
                <a:ext cx="147423" cy="25284"/>
              </a:xfrm>
              <a:custGeom>
                <a:avLst/>
                <a:gdLst/>
                <a:ahLst/>
                <a:cxnLst/>
                <a:rect l="l" t="t" r="r" b="b"/>
                <a:pathLst>
                  <a:path w="147423" h="25284" extrusionOk="0">
                    <a:moveTo>
                      <a:pt x="6321" y="0"/>
                    </a:moveTo>
                    <a:lnTo>
                      <a:pt x="141102" y="0"/>
                    </a:lnTo>
                    <a:cubicBezTo>
                      <a:pt x="144603" y="0"/>
                      <a:pt x="147423" y="2821"/>
                      <a:pt x="147423" y="6321"/>
                    </a:cubicBezTo>
                    <a:lnTo>
                      <a:pt x="147423" y="18963"/>
                    </a:lnTo>
                    <a:cubicBezTo>
                      <a:pt x="147423" y="22430"/>
                      <a:pt x="144603" y="25284"/>
                      <a:pt x="141102" y="25284"/>
                    </a:cubicBezTo>
                    <a:lnTo>
                      <a:pt x="6321" y="25284"/>
                    </a:lnTo>
                    <a:cubicBezTo>
                      <a:pt x="2821" y="25284"/>
                      <a:pt x="0" y="22463"/>
                      <a:pt x="0" y="18963"/>
                    </a:cubicBezTo>
                    <a:lnTo>
                      <a:pt x="0" y="6355"/>
                    </a:lnTo>
                    <a:cubicBezTo>
                      <a:pt x="0" y="2855"/>
                      <a:pt x="2821" y="34"/>
                      <a:pt x="6321" y="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0" name="Google Shape;700;p15"/>
              <p:cNvSpPr/>
              <p:nvPr/>
            </p:nvSpPr>
            <p:spPr>
              <a:xfrm>
                <a:off x="5612846" y="3013305"/>
                <a:ext cx="147423" cy="11316"/>
              </a:xfrm>
              <a:custGeom>
                <a:avLst/>
                <a:gdLst/>
                <a:ahLst/>
                <a:cxnLst/>
                <a:rect l="l" t="t" r="r" b="b"/>
                <a:pathLst>
                  <a:path w="147423" h="11316" extrusionOk="0">
                    <a:moveTo>
                      <a:pt x="6321" y="0"/>
                    </a:moveTo>
                    <a:lnTo>
                      <a:pt x="141102" y="0"/>
                    </a:lnTo>
                    <a:cubicBezTo>
                      <a:pt x="144569" y="0"/>
                      <a:pt x="147423" y="2821"/>
                      <a:pt x="147423" y="6321"/>
                    </a:cubicBezTo>
                    <a:lnTo>
                      <a:pt x="147423" y="11317"/>
                    </a:lnTo>
                    <a:lnTo>
                      <a:pt x="0" y="11317"/>
                    </a:lnTo>
                    <a:lnTo>
                      <a:pt x="0" y="6321"/>
                    </a:lnTo>
                    <a:cubicBezTo>
                      <a:pt x="0" y="2855"/>
                      <a:pt x="2855" y="0"/>
                      <a:pt x="6321" y="0"/>
                    </a:cubicBezTo>
                    <a:close/>
                  </a:path>
                </a:pathLst>
              </a:custGeom>
              <a:solidFill>
                <a:srgbClr val="EFEFE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1" name="Google Shape;701;p15"/>
              <p:cNvSpPr/>
              <p:nvPr/>
            </p:nvSpPr>
            <p:spPr>
              <a:xfrm>
                <a:off x="5673984" y="2868533"/>
                <a:ext cx="25148" cy="70517"/>
              </a:xfrm>
              <a:custGeom>
                <a:avLst/>
                <a:gdLst/>
                <a:ahLst/>
                <a:cxnLst/>
                <a:rect l="l" t="t" r="r" b="b"/>
                <a:pathLst>
                  <a:path w="25148" h="70517" extrusionOk="0">
                    <a:moveTo>
                      <a:pt x="0" y="0"/>
                    </a:moveTo>
                    <a:lnTo>
                      <a:pt x="25148" y="0"/>
                    </a:lnTo>
                    <a:lnTo>
                      <a:pt x="25148" y="70517"/>
                    </a:lnTo>
                    <a:lnTo>
                      <a:pt x="0" y="7051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2" name="Google Shape;702;p15"/>
              <p:cNvSpPr/>
              <p:nvPr/>
            </p:nvSpPr>
            <p:spPr>
              <a:xfrm>
                <a:off x="5665148" y="2845934"/>
                <a:ext cx="42819" cy="42820"/>
              </a:xfrm>
              <a:custGeom>
                <a:avLst/>
                <a:gdLst/>
                <a:ahLst/>
                <a:cxnLst/>
                <a:rect l="l" t="t" r="r" b="b"/>
                <a:pathLst>
                  <a:path w="42819" h="42820" extrusionOk="0">
                    <a:moveTo>
                      <a:pt x="21410" y="42820"/>
                    </a:moveTo>
                    <a:cubicBezTo>
                      <a:pt x="33203" y="42820"/>
                      <a:pt x="42820" y="33203"/>
                      <a:pt x="42820" y="21410"/>
                    </a:cubicBezTo>
                    <a:cubicBezTo>
                      <a:pt x="42820" y="9618"/>
                      <a:pt x="33203" y="0"/>
                      <a:pt x="21410" y="0"/>
                    </a:cubicBezTo>
                    <a:cubicBezTo>
                      <a:pt x="9618" y="0"/>
                      <a:pt x="0" y="9618"/>
                      <a:pt x="0" y="21410"/>
                    </a:cubicBezTo>
                    <a:cubicBezTo>
                      <a:pt x="0" y="33203"/>
                      <a:pt x="9618" y="42820"/>
                      <a:pt x="21410" y="4282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3" name="Google Shape;703;p15"/>
              <p:cNvSpPr/>
              <p:nvPr/>
            </p:nvSpPr>
            <p:spPr>
              <a:xfrm>
                <a:off x="5672692" y="2850488"/>
                <a:ext cx="19405" cy="19438"/>
              </a:xfrm>
              <a:custGeom>
                <a:avLst/>
                <a:gdLst/>
                <a:ahLst/>
                <a:cxnLst/>
                <a:rect l="l" t="t" r="r" b="b"/>
                <a:pathLst>
                  <a:path w="19405" h="19438" extrusionOk="0">
                    <a:moveTo>
                      <a:pt x="9686" y="19439"/>
                    </a:moveTo>
                    <a:cubicBezTo>
                      <a:pt x="15055" y="19439"/>
                      <a:pt x="19405" y="15089"/>
                      <a:pt x="19405" y="9719"/>
                    </a:cubicBezTo>
                    <a:cubicBezTo>
                      <a:pt x="19405" y="4350"/>
                      <a:pt x="15055" y="0"/>
                      <a:pt x="9686" y="0"/>
                    </a:cubicBezTo>
                    <a:cubicBezTo>
                      <a:pt x="4316" y="0"/>
                      <a:pt x="0" y="4384"/>
                      <a:pt x="0" y="9719"/>
                    </a:cubicBezTo>
                    <a:cubicBezTo>
                      <a:pt x="0" y="15055"/>
                      <a:pt x="4350" y="19439"/>
                      <a:pt x="9686" y="194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0836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6" r:id="rId5"/>
    <p:sldLayoutId id="2147483658" r:id="rId6"/>
    <p:sldLayoutId id="2147483668" r:id="rId7"/>
    <p:sldLayoutId id="2147483669" r:id="rId8"/>
    <p:sldLayoutId id="2147483673" r:id="rId9"/>
    <p:sldLayoutId id="2147483674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27"/>
          <p:cNvSpPr txBox="1">
            <a:spLocks noGrp="1"/>
          </p:cNvSpPr>
          <p:nvPr>
            <p:ph type="ctrTitle"/>
          </p:nvPr>
        </p:nvSpPr>
        <p:spPr>
          <a:xfrm>
            <a:off x="1317305" y="1354603"/>
            <a:ext cx="4777334" cy="20093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ru-RU" sz="4400" b="0" dirty="0" smtClean="0"/>
              <a:t/>
            </a:r>
            <a:br>
              <a:rPr lang="ru-RU" sz="4400" b="0" dirty="0" smtClean="0"/>
            </a:br>
            <a:r>
              <a:rPr lang="ru-RU" sz="4400" dirty="0" smtClean="0"/>
              <a:t>ТАК ТОЧНО!</a:t>
            </a:r>
            <a:r>
              <a:rPr lang="ru-RU" sz="4400" b="0" dirty="0"/>
              <a:t> </a:t>
            </a:r>
            <a:r>
              <a:rPr lang="ru-RU" sz="4400" b="0" dirty="0" smtClean="0"/>
              <a:t/>
            </a:r>
            <a:br>
              <a:rPr lang="ru-RU" sz="4400" b="0" dirty="0" smtClean="0"/>
            </a:br>
            <a:r>
              <a:rPr lang="ru-RU" sz="4400" b="0" dirty="0" smtClean="0"/>
              <a:t>7-8 класс</a:t>
            </a:r>
            <a:endParaRPr lang="ru-RU" sz="4400" dirty="0" smtClean="0"/>
          </a:p>
        </p:txBody>
      </p:sp>
      <p:sp>
        <p:nvSpPr>
          <p:cNvPr id="1066" name="Google Shape;1066;p27"/>
          <p:cNvSpPr txBox="1">
            <a:spLocks noGrp="1"/>
          </p:cNvSpPr>
          <p:nvPr>
            <p:ph type="subTitle" idx="1"/>
          </p:nvPr>
        </p:nvSpPr>
        <p:spPr>
          <a:xfrm>
            <a:off x="350669" y="3757946"/>
            <a:ext cx="41568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Montserrat" panose="020B0604020202020204" charset="-52"/>
              </a:rPr>
              <a:t>Руководители: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Montserrat" panose="020B0604020202020204" charset="-52"/>
              </a:rPr>
              <a:t>Журавлев Максим Сергеевич,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Montserrat" panose="020B0604020202020204" charset="-52"/>
              </a:rPr>
              <a:t>Грибова Ольга Александровна,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Montserrat" panose="020B0604020202020204" charset="-52"/>
              </a:rPr>
              <a:t>Медведева Наталья Васильевна.</a:t>
            </a:r>
            <a:endParaRPr dirty="0">
              <a:latin typeface="Montserrat" panose="020B0604020202020204" charset="-52"/>
            </a:endParaRPr>
          </a:p>
        </p:txBody>
      </p:sp>
      <p:grpSp>
        <p:nvGrpSpPr>
          <p:cNvPr id="1067" name="Google Shape;1067;p27"/>
          <p:cNvGrpSpPr/>
          <p:nvPr/>
        </p:nvGrpSpPr>
        <p:grpSpPr>
          <a:xfrm>
            <a:off x="4507469" y="2953779"/>
            <a:ext cx="4283785" cy="2198998"/>
            <a:chOff x="4507469" y="2953779"/>
            <a:chExt cx="4283785" cy="2198998"/>
          </a:xfrm>
        </p:grpSpPr>
        <p:grpSp>
          <p:nvGrpSpPr>
            <p:cNvPr id="1068" name="Google Shape;1068;p27"/>
            <p:cNvGrpSpPr/>
            <p:nvPr/>
          </p:nvGrpSpPr>
          <p:grpSpPr>
            <a:xfrm>
              <a:off x="7435688" y="2953779"/>
              <a:ext cx="1355565" cy="2189730"/>
              <a:chOff x="1645871" y="2777137"/>
              <a:chExt cx="644985" cy="1041885"/>
            </a:xfrm>
          </p:grpSpPr>
          <p:sp>
            <p:nvSpPr>
              <p:cNvPr id="1069" name="Google Shape;1069;p27"/>
              <p:cNvSpPr/>
              <p:nvPr/>
            </p:nvSpPr>
            <p:spPr>
              <a:xfrm>
                <a:off x="1795809" y="2875861"/>
                <a:ext cx="77789" cy="29532"/>
              </a:xfrm>
              <a:custGeom>
                <a:avLst/>
                <a:gdLst/>
                <a:ahLst/>
                <a:cxnLst/>
                <a:rect l="l" t="t" r="r" b="b"/>
                <a:pathLst>
                  <a:path w="77789" h="29532" extrusionOk="0">
                    <a:moveTo>
                      <a:pt x="0" y="29532"/>
                    </a:moveTo>
                    <a:lnTo>
                      <a:pt x="77790" y="29532"/>
                    </a:lnTo>
                    <a:lnTo>
                      <a:pt x="77790" y="7375"/>
                    </a:lnTo>
                    <a:cubicBezTo>
                      <a:pt x="77790" y="3296"/>
                      <a:pt x="74459" y="0"/>
                      <a:pt x="70381" y="0"/>
                    </a:cubicBezTo>
                    <a:lnTo>
                      <a:pt x="7375" y="0"/>
                    </a:lnTo>
                    <a:cubicBezTo>
                      <a:pt x="3296" y="0"/>
                      <a:pt x="0" y="3296"/>
                      <a:pt x="0" y="7375"/>
                    </a:cubicBezTo>
                    <a:lnTo>
                      <a:pt x="0" y="2953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0" name="Google Shape;1070;p27"/>
              <p:cNvSpPr/>
              <p:nvPr/>
            </p:nvSpPr>
            <p:spPr>
              <a:xfrm>
                <a:off x="1922706" y="2876778"/>
                <a:ext cx="77789" cy="29532"/>
              </a:xfrm>
              <a:custGeom>
                <a:avLst/>
                <a:gdLst/>
                <a:ahLst/>
                <a:cxnLst/>
                <a:rect l="l" t="t" r="r" b="b"/>
                <a:pathLst>
                  <a:path w="77789" h="29532" extrusionOk="0">
                    <a:moveTo>
                      <a:pt x="0" y="29532"/>
                    </a:moveTo>
                    <a:lnTo>
                      <a:pt x="77790" y="29532"/>
                    </a:lnTo>
                    <a:lnTo>
                      <a:pt x="77790" y="7375"/>
                    </a:lnTo>
                    <a:cubicBezTo>
                      <a:pt x="77790" y="3331"/>
                      <a:pt x="74459" y="0"/>
                      <a:pt x="70415" y="0"/>
                    </a:cubicBezTo>
                    <a:lnTo>
                      <a:pt x="7375" y="0"/>
                    </a:lnTo>
                    <a:cubicBezTo>
                      <a:pt x="3330" y="0"/>
                      <a:pt x="0" y="3331"/>
                      <a:pt x="0" y="7375"/>
                    </a:cubicBezTo>
                    <a:lnTo>
                      <a:pt x="0" y="2953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1" name="Google Shape;1071;p27"/>
              <p:cNvSpPr/>
              <p:nvPr/>
            </p:nvSpPr>
            <p:spPr>
              <a:xfrm>
                <a:off x="2051404" y="2876507"/>
                <a:ext cx="77789" cy="29532"/>
              </a:xfrm>
              <a:custGeom>
                <a:avLst/>
                <a:gdLst/>
                <a:ahLst/>
                <a:cxnLst/>
                <a:rect l="l" t="t" r="r" b="b"/>
                <a:pathLst>
                  <a:path w="77789" h="29532" extrusionOk="0">
                    <a:moveTo>
                      <a:pt x="0" y="29532"/>
                    </a:moveTo>
                    <a:lnTo>
                      <a:pt x="77790" y="29532"/>
                    </a:lnTo>
                    <a:lnTo>
                      <a:pt x="77790" y="7375"/>
                    </a:lnTo>
                    <a:cubicBezTo>
                      <a:pt x="77790" y="3296"/>
                      <a:pt x="74459" y="0"/>
                      <a:pt x="70415" y="0"/>
                    </a:cubicBezTo>
                    <a:lnTo>
                      <a:pt x="7375" y="0"/>
                    </a:lnTo>
                    <a:cubicBezTo>
                      <a:pt x="3331" y="0"/>
                      <a:pt x="0" y="3330"/>
                      <a:pt x="0" y="7375"/>
                    </a:cubicBezTo>
                    <a:lnTo>
                      <a:pt x="0" y="2953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2" name="Google Shape;1072;p27"/>
              <p:cNvSpPr/>
              <p:nvPr/>
            </p:nvSpPr>
            <p:spPr>
              <a:xfrm>
                <a:off x="1801213" y="2777137"/>
                <a:ext cx="6888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68885" h="98350" extrusionOk="0">
                    <a:moveTo>
                      <a:pt x="13220" y="98350"/>
                    </a:moveTo>
                    <a:lnTo>
                      <a:pt x="54307" y="98350"/>
                    </a:lnTo>
                    <a:lnTo>
                      <a:pt x="68852" y="34630"/>
                    </a:lnTo>
                    <a:lnTo>
                      <a:pt x="68750" y="34630"/>
                    </a:lnTo>
                    <a:cubicBezTo>
                      <a:pt x="68852" y="33712"/>
                      <a:pt x="68886" y="32829"/>
                      <a:pt x="68886" y="31877"/>
                    </a:cubicBezTo>
                    <a:cubicBezTo>
                      <a:pt x="68886" y="14273"/>
                      <a:pt x="53457" y="0"/>
                      <a:pt x="34426" y="0"/>
                    </a:cubicBezTo>
                    <a:cubicBezTo>
                      <a:pt x="15395" y="0"/>
                      <a:pt x="0" y="14273"/>
                      <a:pt x="0" y="31877"/>
                    </a:cubicBezTo>
                    <a:cubicBezTo>
                      <a:pt x="0" y="32795"/>
                      <a:pt x="68" y="33712"/>
                      <a:pt x="136" y="34630"/>
                    </a:cubicBezTo>
                    <a:lnTo>
                      <a:pt x="0" y="34630"/>
                    </a:lnTo>
                    <a:lnTo>
                      <a:pt x="13220" y="9835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3" name="Google Shape;1073;p27"/>
              <p:cNvSpPr/>
              <p:nvPr/>
            </p:nvSpPr>
            <p:spPr>
              <a:xfrm>
                <a:off x="1928178" y="2778089"/>
                <a:ext cx="68851" cy="98316"/>
              </a:xfrm>
              <a:custGeom>
                <a:avLst/>
                <a:gdLst/>
                <a:ahLst/>
                <a:cxnLst/>
                <a:rect l="l" t="t" r="r" b="b"/>
                <a:pathLst>
                  <a:path w="68851" h="98316" extrusionOk="0">
                    <a:moveTo>
                      <a:pt x="13152" y="98316"/>
                    </a:moveTo>
                    <a:lnTo>
                      <a:pt x="54239" y="98316"/>
                    </a:lnTo>
                    <a:lnTo>
                      <a:pt x="68818" y="34596"/>
                    </a:lnTo>
                    <a:lnTo>
                      <a:pt x="68716" y="34596"/>
                    </a:lnTo>
                    <a:cubicBezTo>
                      <a:pt x="68818" y="33678"/>
                      <a:pt x="68852" y="32761"/>
                      <a:pt x="68852" y="31843"/>
                    </a:cubicBezTo>
                    <a:cubicBezTo>
                      <a:pt x="68852" y="14239"/>
                      <a:pt x="53423" y="0"/>
                      <a:pt x="34426" y="0"/>
                    </a:cubicBezTo>
                    <a:cubicBezTo>
                      <a:pt x="15429" y="0"/>
                      <a:pt x="0" y="14239"/>
                      <a:pt x="0" y="31843"/>
                    </a:cubicBezTo>
                    <a:cubicBezTo>
                      <a:pt x="0" y="32761"/>
                      <a:pt x="34" y="33678"/>
                      <a:pt x="136" y="34596"/>
                    </a:cubicBezTo>
                    <a:lnTo>
                      <a:pt x="34" y="34596"/>
                    </a:lnTo>
                    <a:lnTo>
                      <a:pt x="13254" y="9831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4" name="Google Shape;1074;p27"/>
              <p:cNvSpPr/>
              <p:nvPr/>
            </p:nvSpPr>
            <p:spPr>
              <a:xfrm>
                <a:off x="2056842" y="2777783"/>
                <a:ext cx="6888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68885" h="98350" extrusionOk="0">
                    <a:moveTo>
                      <a:pt x="13220" y="98350"/>
                    </a:moveTo>
                    <a:lnTo>
                      <a:pt x="54307" y="98350"/>
                    </a:lnTo>
                    <a:lnTo>
                      <a:pt x="68886" y="34630"/>
                    </a:lnTo>
                    <a:lnTo>
                      <a:pt x="68750" y="34630"/>
                    </a:lnTo>
                    <a:cubicBezTo>
                      <a:pt x="68852" y="33712"/>
                      <a:pt x="68886" y="32829"/>
                      <a:pt x="68886" y="31877"/>
                    </a:cubicBezTo>
                    <a:cubicBezTo>
                      <a:pt x="68886" y="14273"/>
                      <a:pt x="53457" y="0"/>
                      <a:pt x="34426" y="0"/>
                    </a:cubicBezTo>
                    <a:cubicBezTo>
                      <a:pt x="15395" y="0"/>
                      <a:pt x="0" y="14273"/>
                      <a:pt x="0" y="31877"/>
                    </a:cubicBezTo>
                    <a:cubicBezTo>
                      <a:pt x="0" y="32795"/>
                      <a:pt x="34" y="33712"/>
                      <a:pt x="136" y="34630"/>
                    </a:cubicBezTo>
                    <a:lnTo>
                      <a:pt x="0" y="34630"/>
                    </a:lnTo>
                    <a:lnTo>
                      <a:pt x="13220" y="9835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5" name="Google Shape;1075;p27"/>
              <p:cNvSpPr/>
              <p:nvPr/>
            </p:nvSpPr>
            <p:spPr>
              <a:xfrm>
                <a:off x="1814501" y="2809213"/>
                <a:ext cx="41630" cy="66681"/>
              </a:xfrm>
              <a:custGeom>
                <a:avLst/>
                <a:gdLst/>
                <a:ahLst/>
                <a:cxnLst/>
                <a:rect l="l" t="t" r="r" b="b"/>
                <a:pathLst>
                  <a:path w="41630" h="66681" extrusionOk="0">
                    <a:moveTo>
                      <a:pt x="27833" y="66410"/>
                    </a:moveTo>
                    <a:lnTo>
                      <a:pt x="41631" y="10948"/>
                    </a:lnTo>
                    <a:lnTo>
                      <a:pt x="41563" y="10948"/>
                    </a:lnTo>
                    <a:cubicBezTo>
                      <a:pt x="41631" y="10404"/>
                      <a:pt x="41631" y="14890"/>
                      <a:pt x="41631" y="9282"/>
                    </a:cubicBezTo>
                    <a:cubicBezTo>
                      <a:pt x="41631" y="6835"/>
                      <a:pt x="39558" y="2520"/>
                      <a:pt x="36329" y="1126"/>
                    </a:cubicBezTo>
                    <a:cubicBezTo>
                      <a:pt x="31775" y="-845"/>
                      <a:pt x="28139" y="3709"/>
                      <a:pt x="21648" y="3709"/>
                    </a:cubicBezTo>
                    <a:cubicBezTo>
                      <a:pt x="16958" y="3709"/>
                      <a:pt x="13288" y="-607"/>
                      <a:pt x="8190" y="73"/>
                    </a:cubicBezTo>
                    <a:cubicBezTo>
                      <a:pt x="2481" y="820"/>
                      <a:pt x="0" y="5986"/>
                      <a:pt x="0" y="9316"/>
                    </a:cubicBezTo>
                    <a:cubicBezTo>
                      <a:pt x="0" y="14924"/>
                      <a:pt x="0" y="10438"/>
                      <a:pt x="68" y="10982"/>
                    </a:cubicBezTo>
                    <a:lnTo>
                      <a:pt x="0" y="10982"/>
                    </a:lnTo>
                    <a:lnTo>
                      <a:pt x="10807" y="66682"/>
                    </a:lnTo>
                    <a:lnTo>
                      <a:pt x="17094" y="66682"/>
                    </a:lnTo>
                    <a:lnTo>
                      <a:pt x="6355" y="11423"/>
                    </a:lnTo>
                    <a:lnTo>
                      <a:pt x="6423" y="11423"/>
                    </a:lnTo>
                    <a:cubicBezTo>
                      <a:pt x="6389" y="11016"/>
                      <a:pt x="6355" y="14142"/>
                      <a:pt x="6355" y="10268"/>
                    </a:cubicBezTo>
                    <a:cubicBezTo>
                      <a:pt x="6355" y="8127"/>
                      <a:pt x="7409" y="6768"/>
                      <a:pt x="11725" y="7209"/>
                    </a:cubicBezTo>
                    <a:cubicBezTo>
                      <a:pt x="14511" y="7481"/>
                      <a:pt x="17672" y="11491"/>
                      <a:pt x="21274" y="11491"/>
                    </a:cubicBezTo>
                    <a:cubicBezTo>
                      <a:pt x="26508" y="11491"/>
                      <a:pt x="31673" y="5748"/>
                      <a:pt x="33984" y="7481"/>
                    </a:cubicBezTo>
                    <a:cubicBezTo>
                      <a:pt x="35208" y="8399"/>
                      <a:pt x="35208" y="8909"/>
                      <a:pt x="35208" y="10268"/>
                    </a:cubicBezTo>
                    <a:cubicBezTo>
                      <a:pt x="35208" y="14142"/>
                      <a:pt x="35208" y="11016"/>
                      <a:pt x="35140" y="11423"/>
                    </a:cubicBezTo>
                    <a:lnTo>
                      <a:pt x="35174" y="11423"/>
                    </a:lnTo>
                    <a:lnTo>
                      <a:pt x="21478" y="66444"/>
                    </a:lnTo>
                    <a:lnTo>
                      <a:pt x="27765" y="6644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6" name="Google Shape;1076;p27"/>
              <p:cNvSpPr/>
              <p:nvPr/>
            </p:nvSpPr>
            <p:spPr>
              <a:xfrm>
                <a:off x="1941397" y="2810131"/>
                <a:ext cx="41664" cy="66681"/>
              </a:xfrm>
              <a:custGeom>
                <a:avLst/>
                <a:gdLst/>
                <a:ahLst/>
                <a:cxnLst/>
                <a:rect l="l" t="t" r="r" b="b"/>
                <a:pathLst>
                  <a:path w="41664" h="66681" extrusionOk="0">
                    <a:moveTo>
                      <a:pt x="27867" y="66410"/>
                    </a:moveTo>
                    <a:lnTo>
                      <a:pt x="41665" y="10948"/>
                    </a:lnTo>
                    <a:lnTo>
                      <a:pt x="41597" y="10948"/>
                    </a:lnTo>
                    <a:cubicBezTo>
                      <a:pt x="41631" y="10404"/>
                      <a:pt x="41665" y="14890"/>
                      <a:pt x="41665" y="9282"/>
                    </a:cubicBezTo>
                    <a:cubicBezTo>
                      <a:pt x="41665" y="6835"/>
                      <a:pt x="39592" y="2519"/>
                      <a:pt x="36363" y="1126"/>
                    </a:cubicBezTo>
                    <a:cubicBezTo>
                      <a:pt x="31775" y="-845"/>
                      <a:pt x="28173" y="3709"/>
                      <a:pt x="21682" y="3709"/>
                    </a:cubicBezTo>
                    <a:cubicBezTo>
                      <a:pt x="16992" y="3709"/>
                      <a:pt x="13322" y="-607"/>
                      <a:pt x="8190" y="73"/>
                    </a:cubicBezTo>
                    <a:cubicBezTo>
                      <a:pt x="2481" y="820"/>
                      <a:pt x="0" y="5986"/>
                      <a:pt x="0" y="9316"/>
                    </a:cubicBezTo>
                    <a:cubicBezTo>
                      <a:pt x="0" y="14924"/>
                      <a:pt x="0" y="10404"/>
                      <a:pt x="68" y="10982"/>
                    </a:cubicBezTo>
                    <a:lnTo>
                      <a:pt x="0" y="10982"/>
                    </a:lnTo>
                    <a:lnTo>
                      <a:pt x="10841" y="66681"/>
                    </a:lnTo>
                    <a:lnTo>
                      <a:pt x="17128" y="66681"/>
                    </a:lnTo>
                    <a:lnTo>
                      <a:pt x="6423" y="11423"/>
                    </a:lnTo>
                    <a:lnTo>
                      <a:pt x="6457" y="11423"/>
                    </a:lnTo>
                    <a:cubicBezTo>
                      <a:pt x="6457" y="11049"/>
                      <a:pt x="6389" y="14176"/>
                      <a:pt x="6389" y="10268"/>
                    </a:cubicBezTo>
                    <a:cubicBezTo>
                      <a:pt x="6389" y="8127"/>
                      <a:pt x="7443" y="6767"/>
                      <a:pt x="11759" y="7209"/>
                    </a:cubicBezTo>
                    <a:cubicBezTo>
                      <a:pt x="14545" y="7481"/>
                      <a:pt x="17740" y="11525"/>
                      <a:pt x="21342" y="11525"/>
                    </a:cubicBezTo>
                    <a:cubicBezTo>
                      <a:pt x="26576" y="11525"/>
                      <a:pt x="31707" y="5782"/>
                      <a:pt x="34052" y="7515"/>
                    </a:cubicBezTo>
                    <a:cubicBezTo>
                      <a:pt x="35276" y="8399"/>
                      <a:pt x="35276" y="8942"/>
                      <a:pt x="35276" y="10302"/>
                    </a:cubicBezTo>
                    <a:cubicBezTo>
                      <a:pt x="35276" y="14176"/>
                      <a:pt x="35276" y="11049"/>
                      <a:pt x="35208" y="11457"/>
                    </a:cubicBezTo>
                    <a:lnTo>
                      <a:pt x="35242" y="11457"/>
                    </a:lnTo>
                    <a:lnTo>
                      <a:pt x="21546" y="66478"/>
                    </a:lnTo>
                    <a:lnTo>
                      <a:pt x="27867" y="6647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7" name="Google Shape;1077;p27"/>
              <p:cNvSpPr/>
              <p:nvPr/>
            </p:nvSpPr>
            <p:spPr>
              <a:xfrm>
                <a:off x="2070095" y="2809825"/>
                <a:ext cx="41664" cy="66681"/>
              </a:xfrm>
              <a:custGeom>
                <a:avLst/>
                <a:gdLst/>
                <a:ahLst/>
                <a:cxnLst/>
                <a:rect l="l" t="t" r="r" b="b"/>
                <a:pathLst>
                  <a:path w="41664" h="66681" extrusionOk="0">
                    <a:moveTo>
                      <a:pt x="27867" y="66444"/>
                    </a:moveTo>
                    <a:lnTo>
                      <a:pt x="41665" y="10982"/>
                    </a:lnTo>
                    <a:lnTo>
                      <a:pt x="41597" y="10982"/>
                    </a:lnTo>
                    <a:cubicBezTo>
                      <a:pt x="41665" y="10438"/>
                      <a:pt x="41665" y="14924"/>
                      <a:pt x="41665" y="9316"/>
                    </a:cubicBezTo>
                    <a:cubicBezTo>
                      <a:pt x="41665" y="6869"/>
                      <a:pt x="39592" y="2554"/>
                      <a:pt x="36363" y="1160"/>
                    </a:cubicBezTo>
                    <a:cubicBezTo>
                      <a:pt x="31809" y="-811"/>
                      <a:pt x="28173" y="3709"/>
                      <a:pt x="21682" y="3709"/>
                    </a:cubicBezTo>
                    <a:cubicBezTo>
                      <a:pt x="16992" y="3709"/>
                      <a:pt x="13322" y="-607"/>
                      <a:pt x="8190" y="73"/>
                    </a:cubicBezTo>
                    <a:cubicBezTo>
                      <a:pt x="2481" y="820"/>
                      <a:pt x="0" y="5986"/>
                      <a:pt x="0" y="9316"/>
                    </a:cubicBezTo>
                    <a:cubicBezTo>
                      <a:pt x="0" y="14924"/>
                      <a:pt x="0" y="10438"/>
                      <a:pt x="68" y="10982"/>
                    </a:cubicBezTo>
                    <a:lnTo>
                      <a:pt x="0" y="10982"/>
                    </a:lnTo>
                    <a:lnTo>
                      <a:pt x="10841" y="66682"/>
                    </a:lnTo>
                    <a:lnTo>
                      <a:pt x="17128" y="66682"/>
                    </a:lnTo>
                    <a:lnTo>
                      <a:pt x="6389" y="11423"/>
                    </a:lnTo>
                    <a:lnTo>
                      <a:pt x="6457" y="11423"/>
                    </a:lnTo>
                    <a:cubicBezTo>
                      <a:pt x="6423" y="11050"/>
                      <a:pt x="6389" y="14142"/>
                      <a:pt x="6389" y="10268"/>
                    </a:cubicBezTo>
                    <a:cubicBezTo>
                      <a:pt x="6389" y="8161"/>
                      <a:pt x="7443" y="6802"/>
                      <a:pt x="11759" y="7209"/>
                    </a:cubicBezTo>
                    <a:cubicBezTo>
                      <a:pt x="14545" y="7481"/>
                      <a:pt x="17706" y="11491"/>
                      <a:pt x="21342" y="11491"/>
                    </a:cubicBezTo>
                    <a:cubicBezTo>
                      <a:pt x="26576" y="11491"/>
                      <a:pt x="31707" y="5748"/>
                      <a:pt x="34052" y="7481"/>
                    </a:cubicBezTo>
                    <a:cubicBezTo>
                      <a:pt x="35276" y="8399"/>
                      <a:pt x="35276" y="8943"/>
                      <a:pt x="35276" y="10268"/>
                    </a:cubicBezTo>
                    <a:cubicBezTo>
                      <a:pt x="35276" y="14142"/>
                      <a:pt x="35276" y="11050"/>
                      <a:pt x="35208" y="11423"/>
                    </a:cubicBezTo>
                    <a:lnTo>
                      <a:pt x="35242" y="11423"/>
                    </a:lnTo>
                    <a:lnTo>
                      <a:pt x="21546" y="66444"/>
                    </a:lnTo>
                    <a:lnTo>
                      <a:pt x="27833" y="6644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8" name="Google Shape;1078;p27"/>
              <p:cNvSpPr/>
              <p:nvPr/>
            </p:nvSpPr>
            <p:spPr>
              <a:xfrm>
                <a:off x="1645871" y="2896421"/>
                <a:ext cx="644985" cy="922601"/>
              </a:xfrm>
              <a:custGeom>
                <a:avLst/>
                <a:gdLst/>
                <a:ahLst/>
                <a:cxnLst/>
                <a:rect l="l" t="t" r="r" b="b"/>
                <a:pathLst>
                  <a:path w="644985" h="922601" extrusionOk="0">
                    <a:moveTo>
                      <a:pt x="0" y="922601"/>
                    </a:moveTo>
                    <a:lnTo>
                      <a:pt x="644985" y="922601"/>
                    </a:lnTo>
                    <a:lnTo>
                      <a:pt x="644985" y="64502"/>
                    </a:lnTo>
                    <a:cubicBezTo>
                      <a:pt x="644985" y="29022"/>
                      <a:pt x="615963" y="0"/>
                      <a:pt x="580483" y="0"/>
                    </a:cubicBezTo>
                    <a:lnTo>
                      <a:pt x="64502" y="0"/>
                    </a:lnTo>
                    <a:cubicBezTo>
                      <a:pt x="29022" y="0"/>
                      <a:pt x="0" y="29022"/>
                      <a:pt x="0" y="64502"/>
                    </a:cubicBezTo>
                    <a:lnTo>
                      <a:pt x="0" y="92260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9" name="Google Shape;1079;p27"/>
              <p:cNvSpPr/>
              <p:nvPr/>
            </p:nvSpPr>
            <p:spPr>
              <a:xfrm>
                <a:off x="1675268" y="2957423"/>
                <a:ext cx="586260" cy="823435"/>
              </a:xfrm>
              <a:custGeom>
                <a:avLst/>
                <a:gdLst/>
                <a:ahLst/>
                <a:cxnLst/>
                <a:rect l="l" t="t" r="r" b="b"/>
                <a:pathLst>
                  <a:path w="586260" h="823435" extrusionOk="0">
                    <a:moveTo>
                      <a:pt x="0" y="823436"/>
                    </a:moveTo>
                    <a:lnTo>
                      <a:pt x="586261" y="823436"/>
                    </a:lnTo>
                    <a:lnTo>
                      <a:pt x="586261" y="43466"/>
                    </a:lnTo>
                    <a:cubicBezTo>
                      <a:pt x="586261" y="26270"/>
                      <a:pt x="578750" y="10773"/>
                      <a:pt x="566855" y="0"/>
                    </a:cubicBezTo>
                    <a:lnTo>
                      <a:pt x="0" y="820615"/>
                    </a:lnTo>
                    <a:lnTo>
                      <a:pt x="0" y="823436"/>
                    </a:lnTo>
                    <a:close/>
                  </a:path>
                </a:pathLst>
              </a:custGeom>
              <a:solidFill>
                <a:srgbClr val="161D1E">
                  <a:alpha val="137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0" name="Google Shape;1080;p27"/>
              <p:cNvSpPr/>
              <p:nvPr/>
            </p:nvSpPr>
            <p:spPr>
              <a:xfrm>
                <a:off x="1707213" y="2966552"/>
                <a:ext cx="143922" cy="84259"/>
              </a:xfrm>
              <a:custGeom>
                <a:avLst/>
                <a:gdLst/>
                <a:ahLst/>
                <a:cxnLst/>
                <a:rect l="l" t="t" r="r" b="b"/>
                <a:pathLst>
                  <a:path w="143922" h="84259" extrusionOk="0">
                    <a:moveTo>
                      <a:pt x="143923" y="84259"/>
                    </a:moveTo>
                    <a:lnTo>
                      <a:pt x="143923" y="45891"/>
                    </a:lnTo>
                    <a:cubicBezTo>
                      <a:pt x="143923" y="-15280"/>
                      <a:pt x="0" y="-15314"/>
                      <a:pt x="0" y="45891"/>
                    </a:cubicBezTo>
                    <a:lnTo>
                      <a:pt x="0" y="84259"/>
                    </a:lnTo>
                    <a:lnTo>
                      <a:pt x="143923" y="842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81" name="Google Shape;1081;p27"/>
              <p:cNvGrpSpPr/>
              <p:nvPr/>
            </p:nvGrpSpPr>
            <p:grpSpPr>
              <a:xfrm>
                <a:off x="1736048" y="2996916"/>
                <a:ext cx="59652" cy="62452"/>
                <a:chOff x="3159548" y="2839616"/>
                <a:chExt cx="59652" cy="62452"/>
              </a:xfrm>
            </p:grpSpPr>
            <p:sp>
              <p:nvSpPr>
                <p:cNvPr id="1082" name="Google Shape;1082;p27"/>
                <p:cNvSpPr/>
                <p:nvPr/>
              </p:nvSpPr>
              <p:spPr>
                <a:xfrm>
                  <a:off x="3183157" y="2866025"/>
                  <a:ext cx="36043" cy="36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3" h="36043" extrusionOk="0">
                      <a:moveTo>
                        <a:pt x="12500" y="877"/>
                      </a:moveTo>
                      <a:cubicBezTo>
                        <a:pt x="21981" y="-2182"/>
                        <a:pt x="32108" y="3018"/>
                        <a:pt x="35167" y="12499"/>
                      </a:cubicBezTo>
                      <a:cubicBezTo>
                        <a:pt x="38226" y="21981"/>
                        <a:pt x="33026" y="32108"/>
                        <a:pt x="23544" y="35167"/>
                      </a:cubicBezTo>
                      <a:cubicBezTo>
                        <a:pt x="14097" y="38225"/>
                        <a:pt x="3936" y="33026"/>
                        <a:pt x="877" y="23544"/>
                      </a:cubicBezTo>
                      <a:cubicBezTo>
                        <a:pt x="-2182" y="14097"/>
                        <a:pt x="3018" y="3935"/>
                        <a:pt x="12466" y="87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3" name="Google Shape;1083;p27"/>
                <p:cNvSpPr/>
                <p:nvPr/>
              </p:nvSpPr>
              <p:spPr>
                <a:xfrm>
                  <a:off x="3159548" y="2839616"/>
                  <a:ext cx="41953" cy="41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53" h="41456" extrusionOk="0">
                      <a:moveTo>
                        <a:pt x="32608" y="41423"/>
                      </a:moveTo>
                      <a:lnTo>
                        <a:pt x="41954" y="31907"/>
                      </a:lnTo>
                      <a:lnTo>
                        <a:pt x="11334" y="1899"/>
                      </a:lnTo>
                      <a:cubicBezTo>
                        <a:pt x="8717" y="-683"/>
                        <a:pt x="4469" y="-615"/>
                        <a:pt x="1886" y="2001"/>
                      </a:cubicBezTo>
                      <a:lnTo>
                        <a:pt x="1886" y="2001"/>
                      </a:lnTo>
                      <a:cubicBezTo>
                        <a:pt x="-662" y="4618"/>
                        <a:pt x="-628" y="8866"/>
                        <a:pt x="1988" y="11449"/>
                      </a:cubicBezTo>
                      <a:lnTo>
                        <a:pt x="32608" y="41457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84" name="Google Shape;1084;p27"/>
              <p:cNvSpPr/>
              <p:nvPr/>
            </p:nvSpPr>
            <p:spPr>
              <a:xfrm>
                <a:off x="1697629" y="2956947"/>
                <a:ext cx="163123" cy="103481"/>
              </a:xfrm>
              <a:custGeom>
                <a:avLst/>
                <a:gdLst/>
                <a:ahLst/>
                <a:cxnLst/>
                <a:rect l="l" t="t" r="r" b="b"/>
                <a:pathLst>
                  <a:path w="163123" h="103481" extrusionOk="0">
                    <a:moveTo>
                      <a:pt x="143923" y="84281"/>
                    </a:moveTo>
                    <a:lnTo>
                      <a:pt x="143923" y="55496"/>
                    </a:lnTo>
                    <a:cubicBezTo>
                      <a:pt x="143923" y="38674"/>
                      <a:pt x="128426" y="27595"/>
                      <a:pt x="108579" y="22463"/>
                    </a:cubicBezTo>
                    <a:cubicBezTo>
                      <a:pt x="100083" y="20255"/>
                      <a:pt x="90806" y="19167"/>
                      <a:pt x="81562" y="19167"/>
                    </a:cubicBezTo>
                    <a:lnTo>
                      <a:pt x="81562" y="19167"/>
                    </a:lnTo>
                    <a:cubicBezTo>
                      <a:pt x="72182" y="19167"/>
                      <a:pt x="62939" y="20289"/>
                      <a:pt x="54511" y="22463"/>
                    </a:cubicBezTo>
                    <a:cubicBezTo>
                      <a:pt x="34664" y="27595"/>
                      <a:pt x="19167" y="38674"/>
                      <a:pt x="19167" y="55496"/>
                    </a:cubicBezTo>
                    <a:lnTo>
                      <a:pt x="19167" y="84281"/>
                    </a:lnTo>
                    <a:lnTo>
                      <a:pt x="143889" y="84281"/>
                    </a:lnTo>
                    <a:close/>
                    <a:moveTo>
                      <a:pt x="163124" y="55496"/>
                    </a:moveTo>
                    <a:lnTo>
                      <a:pt x="163124" y="103482"/>
                    </a:lnTo>
                    <a:lnTo>
                      <a:pt x="0" y="103482"/>
                    </a:lnTo>
                    <a:lnTo>
                      <a:pt x="0" y="55496"/>
                    </a:lnTo>
                    <a:cubicBezTo>
                      <a:pt x="0" y="28275"/>
                      <a:pt x="21818" y="11147"/>
                      <a:pt x="49719" y="3942"/>
                    </a:cubicBezTo>
                    <a:cubicBezTo>
                      <a:pt x="59880" y="1325"/>
                      <a:pt x="70789" y="0"/>
                      <a:pt x="81562" y="0"/>
                    </a:cubicBezTo>
                    <a:lnTo>
                      <a:pt x="81562" y="0"/>
                    </a:lnTo>
                    <a:cubicBezTo>
                      <a:pt x="92437" y="0"/>
                      <a:pt x="103346" y="1325"/>
                      <a:pt x="113405" y="3942"/>
                    </a:cubicBezTo>
                    <a:cubicBezTo>
                      <a:pt x="141306" y="11147"/>
                      <a:pt x="163124" y="28275"/>
                      <a:pt x="163124" y="5549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5" name="Google Shape;1085;p27"/>
              <p:cNvSpPr/>
              <p:nvPr/>
            </p:nvSpPr>
            <p:spPr>
              <a:xfrm>
                <a:off x="1709558" y="3112594"/>
                <a:ext cx="143922" cy="84280"/>
              </a:xfrm>
              <a:custGeom>
                <a:avLst/>
                <a:gdLst/>
                <a:ahLst/>
                <a:cxnLst/>
                <a:rect l="l" t="t" r="r" b="b"/>
                <a:pathLst>
                  <a:path w="143922" h="84280" extrusionOk="0">
                    <a:moveTo>
                      <a:pt x="143923" y="84281"/>
                    </a:moveTo>
                    <a:lnTo>
                      <a:pt x="143923" y="45879"/>
                    </a:lnTo>
                    <a:cubicBezTo>
                      <a:pt x="143923" y="-15293"/>
                      <a:pt x="0" y="-15293"/>
                      <a:pt x="0" y="45879"/>
                    </a:cubicBezTo>
                    <a:lnTo>
                      <a:pt x="0" y="84281"/>
                    </a:lnTo>
                    <a:lnTo>
                      <a:pt x="143923" y="8428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86" name="Google Shape;1086;p27"/>
              <p:cNvGrpSpPr/>
              <p:nvPr/>
            </p:nvGrpSpPr>
            <p:grpSpPr>
              <a:xfrm>
                <a:off x="1757263" y="3138362"/>
                <a:ext cx="58841" cy="63177"/>
                <a:chOff x="3180763" y="2981062"/>
                <a:chExt cx="58841" cy="63177"/>
              </a:xfrm>
            </p:grpSpPr>
            <p:sp>
              <p:nvSpPr>
                <p:cNvPr id="1087" name="Google Shape;1087;p27"/>
                <p:cNvSpPr/>
                <p:nvPr/>
              </p:nvSpPr>
              <p:spPr>
                <a:xfrm>
                  <a:off x="3180763" y="3008165"/>
                  <a:ext cx="36040" cy="36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0" h="36074" extrusionOk="0">
                      <a:moveTo>
                        <a:pt x="34536" y="10883"/>
                      </a:moveTo>
                      <a:cubicBezTo>
                        <a:pt x="38512" y="19991"/>
                        <a:pt x="34332" y="30628"/>
                        <a:pt x="25225" y="34570"/>
                      </a:cubicBezTo>
                      <a:cubicBezTo>
                        <a:pt x="16083" y="38546"/>
                        <a:pt x="5480" y="34367"/>
                        <a:pt x="1504" y="25225"/>
                      </a:cubicBezTo>
                      <a:cubicBezTo>
                        <a:pt x="-2472" y="16083"/>
                        <a:pt x="1708" y="5480"/>
                        <a:pt x="10849" y="1504"/>
                      </a:cubicBezTo>
                      <a:cubicBezTo>
                        <a:pt x="19957" y="-2472"/>
                        <a:pt x="30594" y="1708"/>
                        <a:pt x="34536" y="1084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8" name="Google Shape;1088;p27"/>
                <p:cNvSpPr/>
                <p:nvPr/>
              </p:nvSpPr>
              <p:spPr>
                <a:xfrm>
                  <a:off x="3200890" y="2981062"/>
                  <a:ext cx="38714" cy="44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14" h="44239" extrusionOk="0">
                      <a:moveTo>
                        <a:pt x="0" y="35879"/>
                      </a:moveTo>
                      <a:lnTo>
                        <a:pt x="10399" y="44240"/>
                      </a:lnTo>
                      <a:lnTo>
                        <a:pt x="37247" y="10833"/>
                      </a:lnTo>
                      <a:cubicBezTo>
                        <a:pt x="39557" y="7978"/>
                        <a:pt x="39082" y="3764"/>
                        <a:pt x="36227" y="1453"/>
                      </a:cubicBezTo>
                      <a:lnTo>
                        <a:pt x="36227" y="1453"/>
                      </a:lnTo>
                      <a:cubicBezTo>
                        <a:pt x="33372" y="-823"/>
                        <a:pt x="29158" y="-382"/>
                        <a:pt x="26847" y="2473"/>
                      </a:cubicBezTo>
                      <a:lnTo>
                        <a:pt x="0" y="35879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89" name="Google Shape;1089;p27"/>
              <p:cNvSpPr/>
              <p:nvPr/>
            </p:nvSpPr>
            <p:spPr>
              <a:xfrm>
                <a:off x="1699974" y="3103011"/>
                <a:ext cx="163123" cy="103481"/>
              </a:xfrm>
              <a:custGeom>
                <a:avLst/>
                <a:gdLst/>
                <a:ahLst/>
                <a:cxnLst/>
                <a:rect l="l" t="t" r="r" b="b"/>
                <a:pathLst>
                  <a:path w="163123" h="103481" extrusionOk="0">
                    <a:moveTo>
                      <a:pt x="143923" y="84281"/>
                    </a:moveTo>
                    <a:lnTo>
                      <a:pt x="143923" y="55496"/>
                    </a:lnTo>
                    <a:cubicBezTo>
                      <a:pt x="143923" y="38674"/>
                      <a:pt x="128426" y="27595"/>
                      <a:pt x="108613" y="22464"/>
                    </a:cubicBezTo>
                    <a:cubicBezTo>
                      <a:pt x="100083" y="20255"/>
                      <a:pt x="90840" y="19167"/>
                      <a:pt x="81562" y="19167"/>
                    </a:cubicBezTo>
                    <a:lnTo>
                      <a:pt x="81562" y="19167"/>
                    </a:lnTo>
                    <a:cubicBezTo>
                      <a:pt x="72182" y="19201"/>
                      <a:pt x="62939" y="20289"/>
                      <a:pt x="54510" y="22464"/>
                    </a:cubicBezTo>
                    <a:cubicBezTo>
                      <a:pt x="34698" y="27595"/>
                      <a:pt x="19167" y="38674"/>
                      <a:pt x="19167" y="55496"/>
                    </a:cubicBezTo>
                    <a:lnTo>
                      <a:pt x="19167" y="84281"/>
                    </a:lnTo>
                    <a:lnTo>
                      <a:pt x="143889" y="84281"/>
                    </a:lnTo>
                    <a:close/>
                    <a:moveTo>
                      <a:pt x="163124" y="55496"/>
                    </a:moveTo>
                    <a:lnTo>
                      <a:pt x="163124" y="103482"/>
                    </a:lnTo>
                    <a:lnTo>
                      <a:pt x="0" y="103482"/>
                    </a:lnTo>
                    <a:lnTo>
                      <a:pt x="0" y="55496"/>
                    </a:lnTo>
                    <a:cubicBezTo>
                      <a:pt x="0" y="28275"/>
                      <a:pt x="21818" y="11181"/>
                      <a:pt x="49719" y="3942"/>
                    </a:cubicBezTo>
                    <a:cubicBezTo>
                      <a:pt x="59880" y="1325"/>
                      <a:pt x="70789" y="0"/>
                      <a:pt x="81562" y="0"/>
                    </a:cubicBezTo>
                    <a:lnTo>
                      <a:pt x="81562" y="0"/>
                    </a:lnTo>
                    <a:cubicBezTo>
                      <a:pt x="92437" y="0"/>
                      <a:pt x="103346" y="1325"/>
                      <a:pt x="113405" y="3942"/>
                    </a:cubicBezTo>
                    <a:cubicBezTo>
                      <a:pt x="141306" y="11147"/>
                      <a:pt x="163124" y="28275"/>
                      <a:pt x="163124" y="5549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0" name="Google Shape;1090;p27"/>
              <p:cNvSpPr/>
              <p:nvPr/>
            </p:nvSpPr>
            <p:spPr>
              <a:xfrm>
                <a:off x="1793260" y="3349090"/>
                <a:ext cx="76702" cy="53626"/>
              </a:xfrm>
              <a:custGeom>
                <a:avLst/>
                <a:gdLst/>
                <a:ahLst/>
                <a:cxnLst/>
                <a:rect l="l" t="t" r="r" b="b"/>
                <a:pathLst>
                  <a:path w="76702" h="53626" extrusionOk="0">
                    <a:moveTo>
                      <a:pt x="68" y="53627"/>
                    </a:moveTo>
                    <a:lnTo>
                      <a:pt x="18012" y="53627"/>
                    </a:lnTo>
                    <a:lnTo>
                      <a:pt x="18012" y="26066"/>
                    </a:lnTo>
                    <a:cubicBezTo>
                      <a:pt x="18012" y="21002"/>
                      <a:pt x="22158" y="16890"/>
                      <a:pt x="27187" y="16890"/>
                    </a:cubicBezTo>
                    <a:lnTo>
                      <a:pt x="49583" y="16890"/>
                    </a:lnTo>
                    <a:cubicBezTo>
                      <a:pt x="54613" y="16890"/>
                      <a:pt x="58759" y="21002"/>
                      <a:pt x="58759" y="26066"/>
                    </a:cubicBezTo>
                    <a:lnTo>
                      <a:pt x="58759" y="53627"/>
                    </a:lnTo>
                    <a:lnTo>
                      <a:pt x="76702" y="53627"/>
                    </a:lnTo>
                    <a:lnTo>
                      <a:pt x="76702" y="17298"/>
                    </a:lnTo>
                    <a:cubicBezTo>
                      <a:pt x="76702" y="7782"/>
                      <a:pt x="68920" y="0"/>
                      <a:pt x="59404" y="0"/>
                    </a:cubicBezTo>
                    <a:lnTo>
                      <a:pt x="17298" y="0"/>
                    </a:lnTo>
                    <a:cubicBezTo>
                      <a:pt x="7782" y="0"/>
                      <a:pt x="0" y="7782"/>
                      <a:pt x="0" y="17298"/>
                    </a:cubicBezTo>
                    <a:lnTo>
                      <a:pt x="0" y="5362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1" name="Google Shape;1091;p27"/>
              <p:cNvSpPr/>
              <p:nvPr/>
            </p:nvSpPr>
            <p:spPr>
              <a:xfrm>
                <a:off x="1779633" y="3401528"/>
                <a:ext cx="104127" cy="17841"/>
              </a:xfrm>
              <a:custGeom>
                <a:avLst/>
                <a:gdLst/>
                <a:ahLst/>
                <a:cxnLst/>
                <a:rect l="l" t="t" r="r" b="b"/>
                <a:pathLst>
                  <a:path w="104127" h="17841" extrusionOk="0">
                    <a:moveTo>
                      <a:pt x="4452" y="0"/>
                    </a:moveTo>
                    <a:lnTo>
                      <a:pt x="99675" y="0"/>
                    </a:lnTo>
                    <a:cubicBezTo>
                      <a:pt x="102122" y="0"/>
                      <a:pt x="104127" y="2005"/>
                      <a:pt x="104127" y="4452"/>
                    </a:cubicBezTo>
                    <a:lnTo>
                      <a:pt x="104127" y="13390"/>
                    </a:lnTo>
                    <a:cubicBezTo>
                      <a:pt x="104127" y="15837"/>
                      <a:pt x="102122" y="17842"/>
                      <a:pt x="99675" y="17842"/>
                    </a:cubicBezTo>
                    <a:lnTo>
                      <a:pt x="4486" y="17842"/>
                    </a:lnTo>
                    <a:cubicBezTo>
                      <a:pt x="2005" y="17842"/>
                      <a:pt x="0" y="15837"/>
                      <a:pt x="0" y="13356"/>
                    </a:cubicBezTo>
                    <a:lnTo>
                      <a:pt x="0" y="4452"/>
                    </a:lnTo>
                    <a:cubicBezTo>
                      <a:pt x="0" y="2005"/>
                      <a:pt x="2005" y="0"/>
                      <a:pt x="4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2" name="Google Shape;1092;p27"/>
              <p:cNvSpPr/>
              <p:nvPr/>
            </p:nvSpPr>
            <p:spPr>
              <a:xfrm>
                <a:off x="1779599" y="3401528"/>
                <a:ext cx="104127" cy="7986"/>
              </a:xfrm>
              <a:custGeom>
                <a:avLst/>
                <a:gdLst/>
                <a:ahLst/>
                <a:cxnLst/>
                <a:rect l="l" t="t" r="r" b="b"/>
                <a:pathLst>
                  <a:path w="104127" h="7986" extrusionOk="0">
                    <a:moveTo>
                      <a:pt x="4486" y="0"/>
                    </a:moveTo>
                    <a:lnTo>
                      <a:pt x="99675" y="0"/>
                    </a:lnTo>
                    <a:cubicBezTo>
                      <a:pt x="102122" y="0"/>
                      <a:pt x="104127" y="2005"/>
                      <a:pt x="104127" y="4452"/>
                    </a:cubicBezTo>
                    <a:lnTo>
                      <a:pt x="104127" y="7986"/>
                    </a:lnTo>
                    <a:lnTo>
                      <a:pt x="0" y="7986"/>
                    </a:lnTo>
                    <a:lnTo>
                      <a:pt x="0" y="4452"/>
                    </a:lnTo>
                    <a:cubicBezTo>
                      <a:pt x="0" y="2005"/>
                      <a:pt x="2005" y="0"/>
                      <a:pt x="44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3" name="Google Shape;1093;p27"/>
              <p:cNvSpPr/>
              <p:nvPr/>
            </p:nvSpPr>
            <p:spPr>
              <a:xfrm>
                <a:off x="1822793" y="3299269"/>
                <a:ext cx="17739" cy="49820"/>
              </a:xfrm>
              <a:custGeom>
                <a:avLst/>
                <a:gdLst/>
                <a:ahLst/>
                <a:cxnLst/>
                <a:rect l="l" t="t" r="r" b="b"/>
                <a:pathLst>
                  <a:path w="17739" h="49820" extrusionOk="0">
                    <a:moveTo>
                      <a:pt x="0" y="0"/>
                    </a:moveTo>
                    <a:lnTo>
                      <a:pt x="17740" y="0"/>
                    </a:lnTo>
                    <a:lnTo>
                      <a:pt x="17740" y="49821"/>
                    </a:lnTo>
                    <a:lnTo>
                      <a:pt x="0" y="4982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4" name="Google Shape;1094;p27"/>
              <p:cNvSpPr/>
              <p:nvPr/>
            </p:nvSpPr>
            <p:spPr>
              <a:xfrm>
                <a:off x="1816540" y="3283331"/>
                <a:ext cx="30245" cy="30245"/>
              </a:xfrm>
              <a:custGeom>
                <a:avLst/>
                <a:gdLst/>
                <a:ahLst/>
                <a:cxnLst/>
                <a:rect l="l" t="t" r="r" b="b"/>
                <a:pathLst>
                  <a:path w="30245" h="30245" extrusionOk="0">
                    <a:moveTo>
                      <a:pt x="15123" y="30246"/>
                    </a:moveTo>
                    <a:cubicBezTo>
                      <a:pt x="23449" y="30246"/>
                      <a:pt x="30246" y="23449"/>
                      <a:pt x="30246" y="15123"/>
                    </a:cubicBezTo>
                    <a:cubicBezTo>
                      <a:pt x="30246" y="6797"/>
                      <a:pt x="23449" y="0"/>
                      <a:pt x="15123" y="0"/>
                    </a:cubicBezTo>
                    <a:cubicBezTo>
                      <a:pt x="6797" y="0"/>
                      <a:pt x="0" y="6797"/>
                      <a:pt x="0" y="15123"/>
                    </a:cubicBezTo>
                    <a:cubicBezTo>
                      <a:pt x="0" y="23449"/>
                      <a:pt x="6797" y="30246"/>
                      <a:pt x="15123" y="3024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5" name="Google Shape;1095;p27"/>
              <p:cNvSpPr/>
              <p:nvPr/>
            </p:nvSpPr>
            <p:spPr>
              <a:xfrm>
                <a:off x="1821875" y="3286559"/>
                <a:ext cx="13729" cy="13729"/>
              </a:xfrm>
              <a:custGeom>
                <a:avLst/>
                <a:gdLst/>
                <a:ahLst/>
                <a:cxnLst/>
                <a:rect l="l" t="t" r="r" b="b"/>
                <a:pathLst>
                  <a:path w="13729" h="13729" extrusionOk="0">
                    <a:moveTo>
                      <a:pt x="6865" y="13730"/>
                    </a:moveTo>
                    <a:cubicBezTo>
                      <a:pt x="10637" y="13730"/>
                      <a:pt x="13730" y="10637"/>
                      <a:pt x="13730" y="6865"/>
                    </a:cubicBezTo>
                    <a:cubicBezTo>
                      <a:pt x="13730" y="3093"/>
                      <a:pt x="10637" y="0"/>
                      <a:pt x="6865" y="0"/>
                    </a:cubicBezTo>
                    <a:cubicBezTo>
                      <a:pt x="3093" y="0"/>
                      <a:pt x="0" y="3093"/>
                      <a:pt x="0" y="6865"/>
                    </a:cubicBezTo>
                    <a:cubicBezTo>
                      <a:pt x="0" y="10637"/>
                      <a:pt x="3093" y="13730"/>
                      <a:pt x="6865" y="137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27"/>
              <p:cNvSpPr/>
              <p:nvPr/>
            </p:nvSpPr>
            <p:spPr>
              <a:xfrm>
                <a:off x="1921517" y="3349090"/>
                <a:ext cx="76702" cy="53626"/>
              </a:xfrm>
              <a:custGeom>
                <a:avLst/>
                <a:gdLst/>
                <a:ahLst/>
                <a:cxnLst/>
                <a:rect l="l" t="t" r="r" b="b"/>
                <a:pathLst>
                  <a:path w="76702" h="53626" extrusionOk="0">
                    <a:moveTo>
                      <a:pt x="34" y="53627"/>
                    </a:moveTo>
                    <a:lnTo>
                      <a:pt x="17978" y="53627"/>
                    </a:lnTo>
                    <a:lnTo>
                      <a:pt x="17978" y="26066"/>
                    </a:lnTo>
                    <a:cubicBezTo>
                      <a:pt x="17978" y="21002"/>
                      <a:pt x="22124" y="16890"/>
                      <a:pt x="27153" y="16890"/>
                    </a:cubicBezTo>
                    <a:lnTo>
                      <a:pt x="49549" y="16890"/>
                    </a:lnTo>
                    <a:cubicBezTo>
                      <a:pt x="54612" y="16890"/>
                      <a:pt x="58759" y="21002"/>
                      <a:pt x="58759" y="26066"/>
                    </a:cubicBezTo>
                    <a:lnTo>
                      <a:pt x="58759" y="53627"/>
                    </a:lnTo>
                    <a:lnTo>
                      <a:pt x="76702" y="53627"/>
                    </a:lnTo>
                    <a:lnTo>
                      <a:pt x="76702" y="17298"/>
                    </a:lnTo>
                    <a:cubicBezTo>
                      <a:pt x="76702" y="7782"/>
                      <a:pt x="68920" y="0"/>
                      <a:pt x="59404" y="0"/>
                    </a:cubicBezTo>
                    <a:lnTo>
                      <a:pt x="17298" y="0"/>
                    </a:lnTo>
                    <a:cubicBezTo>
                      <a:pt x="7782" y="0"/>
                      <a:pt x="0" y="7782"/>
                      <a:pt x="0" y="17298"/>
                    </a:cubicBezTo>
                    <a:lnTo>
                      <a:pt x="0" y="5362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7" name="Google Shape;1097;p27"/>
              <p:cNvSpPr/>
              <p:nvPr/>
            </p:nvSpPr>
            <p:spPr>
              <a:xfrm>
                <a:off x="1907855" y="3401528"/>
                <a:ext cx="104093" cy="17841"/>
              </a:xfrm>
              <a:custGeom>
                <a:avLst/>
                <a:gdLst/>
                <a:ahLst/>
                <a:cxnLst/>
                <a:rect l="l" t="t" r="r" b="b"/>
                <a:pathLst>
                  <a:path w="104093" h="17841" extrusionOk="0">
                    <a:moveTo>
                      <a:pt x="4452" y="0"/>
                    </a:moveTo>
                    <a:lnTo>
                      <a:pt x="99642" y="0"/>
                    </a:lnTo>
                    <a:cubicBezTo>
                      <a:pt x="102089" y="0"/>
                      <a:pt x="104093" y="2005"/>
                      <a:pt x="104093" y="4452"/>
                    </a:cubicBezTo>
                    <a:lnTo>
                      <a:pt x="104093" y="13390"/>
                    </a:lnTo>
                    <a:cubicBezTo>
                      <a:pt x="104093" y="15837"/>
                      <a:pt x="102089" y="17842"/>
                      <a:pt x="99642" y="17842"/>
                    </a:cubicBezTo>
                    <a:lnTo>
                      <a:pt x="4452" y="17842"/>
                    </a:lnTo>
                    <a:cubicBezTo>
                      <a:pt x="2005" y="17842"/>
                      <a:pt x="0" y="15837"/>
                      <a:pt x="0" y="13390"/>
                    </a:cubicBezTo>
                    <a:lnTo>
                      <a:pt x="0" y="4452"/>
                    </a:lnTo>
                    <a:cubicBezTo>
                      <a:pt x="0" y="2005"/>
                      <a:pt x="2005" y="0"/>
                      <a:pt x="4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8" name="Google Shape;1098;p27"/>
              <p:cNvSpPr/>
              <p:nvPr/>
            </p:nvSpPr>
            <p:spPr>
              <a:xfrm>
                <a:off x="1907855" y="3401528"/>
                <a:ext cx="104093" cy="7986"/>
              </a:xfrm>
              <a:custGeom>
                <a:avLst/>
                <a:gdLst/>
                <a:ahLst/>
                <a:cxnLst/>
                <a:rect l="l" t="t" r="r" b="b"/>
                <a:pathLst>
                  <a:path w="104093" h="7986" extrusionOk="0">
                    <a:moveTo>
                      <a:pt x="4452" y="0"/>
                    </a:moveTo>
                    <a:lnTo>
                      <a:pt x="99642" y="0"/>
                    </a:lnTo>
                    <a:cubicBezTo>
                      <a:pt x="102089" y="0"/>
                      <a:pt x="104093" y="2005"/>
                      <a:pt x="104093" y="4452"/>
                    </a:cubicBezTo>
                    <a:lnTo>
                      <a:pt x="104093" y="7986"/>
                    </a:lnTo>
                    <a:lnTo>
                      <a:pt x="0" y="7986"/>
                    </a:lnTo>
                    <a:lnTo>
                      <a:pt x="0" y="4452"/>
                    </a:lnTo>
                    <a:cubicBezTo>
                      <a:pt x="0" y="2005"/>
                      <a:pt x="2005" y="0"/>
                      <a:pt x="4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9" name="Google Shape;1099;p27"/>
              <p:cNvSpPr/>
              <p:nvPr/>
            </p:nvSpPr>
            <p:spPr>
              <a:xfrm>
                <a:off x="1951015" y="3299269"/>
                <a:ext cx="17739" cy="49820"/>
              </a:xfrm>
              <a:custGeom>
                <a:avLst/>
                <a:gdLst/>
                <a:ahLst/>
                <a:cxnLst/>
                <a:rect l="l" t="t" r="r" b="b"/>
                <a:pathLst>
                  <a:path w="17739" h="49820" extrusionOk="0">
                    <a:moveTo>
                      <a:pt x="0" y="0"/>
                    </a:moveTo>
                    <a:lnTo>
                      <a:pt x="17740" y="0"/>
                    </a:lnTo>
                    <a:lnTo>
                      <a:pt x="17740" y="49821"/>
                    </a:lnTo>
                    <a:lnTo>
                      <a:pt x="0" y="4982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0" name="Google Shape;1100;p27"/>
              <p:cNvSpPr/>
              <p:nvPr/>
            </p:nvSpPr>
            <p:spPr>
              <a:xfrm>
                <a:off x="1944762" y="3283331"/>
                <a:ext cx="30245" cy="30245"/>
              </a:xfrm>
              <a:custGeom>
                <a:avLst/>
                <a:gdLst/>
                <a:ahLst/>
                <a:cxnLst/>
                <a:rect l="l" t="t" r="r" b="b"/>
                <a:pathLst>
                  <a:path w="30245" h="30245" extrusionOk="0">
                    <a:moveTo>
                      <a:pt x="15123" y="30246"/>
                    </a:moveTo>
                    <a:cubicBezTo>
                      <a:pt x="23449" y="30246"/>
                      <a:pt x="30246" y="23449"/>
                      <a:pt x="30246" y="15123"/>
                    </a:cubicBezTo>
                    <a:cubicBezTo>
                      <a:pt x="30246" y="6797"/>
                      <a:pt x="23449" y="0"/>
                      <a:pt x="15123" y="0"/>
                    </a:cubicBezTo>
                    <a:cubicBezTo>
                      <a:pt x="6797" y="0"/>
                      <a:pt x="0" y="6797"/>
                      <a:pt x="0" y="15123"/>
                    </a:cubicBezTo>
                    <a:cubicBezTo>
                      <a:pt x="0" y="23449"/>
                      <a:pt x="6797" y="30246"/>
                      <a:pt x="15123" y="3024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1" name="Google Shape;1101;p27"/>
              <p:cNvSpPr/>
              <p:nvPr/>
            </p:nvSpPr>
            <p:spPr>
              <a:xfrm>
                <a:off x="1950097" y="3286559"/>
                <a:ext cx="13729" cy="13729"/>
              </a:xfrm>
              <a:custGeom>
                <a:avLst/>
                <a:gdLst/>
                <a:ahLst/>
                <a:cxnLst/>
                <a:rect l="l" t="t" r="r" b="b"/>
                <a:pathLst>
                  <a:path w="13729" h="13729" extrusionOk="0">
                    <a:moveTo>
                      <a:pt x="6865" y="13730"/>
                    </a:moveTo>
                    <a:cubicBezTo>
                      <a:pt x="10637" y="13730"/>
                      <a:pt x="13730" y="10637"/>
                      <a:pt x="13730" y="6865"/>
                    </a:cubicBezTo>
                    <a:cubicBezTo>
                      <a:pt x="13730" y="3093"/>
                      <a:pt x="10637" y="0"/>
                      <a:pt x="6865" y="0"/>
                    </a:cubicBezTo>
                    <a:cubicBezTo>
                      <a:pt x="3092" y="0"/>
                      <a:pt x="0" y="3093"/>
                      <a:pt x="0" y="6865"/>
                    </a:cubicBezTo>
                    <a:cubicBezTo>
                      <a:pt x="0" y="10637"/>
                      <a:pt x="3092" y="13730"/>
                      <a:pt x="6865" y="137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27"/>
              <p:cNvSpPr/>
              <p:nvPr/>
            </p:nvSpPr>
            <p:spPr>
              <a:xfrm>
                <a:off x="2040937" y="3374578"/>
                <a:ext cx="76702" cy="53626"/>
              </a:xfrm>
              <a:custGeom>
                <a:avLst/>
                <a:gdLst/>
                <a:ahLst/>
                <a:cxnLst/>
                <a:rect l="l" t="t" r="r" b="b"/>
                <a:pathLst>
                  <a:path w="76702" h="53626" extrusionOk="0">
                    <a:moveTo>
                      <a:pt x="68" y="0"/>
                    </a:moveTo>
                    <a:lnTo>
                      <a:pt x="18012" y="0"/>
                    </a:lnTo>
                    <a:lnTo>
                      <a:pt x="18012" y="27561"/>
                    </a:lnTo>
                    <a:cubicBezTo>
                      <a:pt x="18012" y="32625"/>
                      <a:pt x="22158" y="36771"/>
                      <a:pt x="27187" y="36771"/>
                    </a:cubicBezTo>
                    <a:lnTo>
                      <a:pt x="49583" y="36771"/>
                    </a:lnTo>
                    <a:cubicBezTo>
                      <a:pt x="54612" y="36771"/>
                      <a:pt x="58759" y="32625"/>
                      <a:pt x="58759" y="27561"/>
                    </a:cubicBezTo>
                    <a:lnTo>
                      <a:pt x="58759" y="0"/>
                    </a:lnTo>
                    <a:lnTo>
                      <a:pt x="76702" y="0"/>
                    </a:lnTo>
                    <a:lnTo>
                      <a:pt x="76702" y="36363"/>
                    </a:lnTo>
                    <a:cubicBezTo>
                      <a:pt x="76702" y="45879"/>
                      <a:pt x="68920" y="53627"/>
                      <a:pt x="59404" y="53627"/>
                    </a:cubicBezTo>
                    <a:lnTo>
                      <a:pt x="17298" y="53627"/>
                    </a:lnTo>
                    <a:cubicBezTo>
                      <a:pt x="7782" y="53627"/>
                      <a:pt x="0" y="45845"/>
                      <a:pt x="0" y="363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3" name="Google Shape;1103;p27"/>
              <p:cNvSpPr/>
              <p:nvPr/>
            </p:nvSpPr>
            <p:spPr>
              <a:xfrm>
                <a:off x="2027343" y="3357926"/>
                <a:ext cx="104059" cy="17807"/>
              </a:xfrm>
              <a:custGeom>
                <a:avLst/>
                <a:gdLst/>
                <a:ahLst/>
                <a:cxnLst/>
                <a:rect l="l" t="t" r="r" b="b"/>
                <a:pathLst>
                  <a:path w="104059" h="17807" extrusionOk="0">
                    <a:moveTo>
                      <a:pt x="4418" y="0"/>
                    </a:moveTo>
                    <a:lnTo>
                      <a:pt x="99608" y="0"/>
                    </a:lnTo>
                    <a:cubicBezTo>
                      <a:pt x="102054" y="0"/>
                      <a:pt x="104059" y="2005"/>
                      <a:pt x="104059" y="4452"/>
                    </a:cubicBezTo>
                    <a:lnTo>
                      <a:pt x="104059" y="13356"/>
                    </a:lnTo>
                    <a:cubicBezTo>
                      <a:pt x="104059" y="15837"/>
                      <a:pt x="102054" y="17808"/>
                      <a:pt x="99608" y="17808"/>
                    </a:cubicBezTo>
                    <a:lnTo>
                      <a:pt x="4452" y="17808"/>
                    </a:lnTo>
                    <a:cubicBezTo>
                      <a:pt x="1971" y="17808"/>
                      <a:pt x="0" y="15803"/>
                      <a:pt x="0" y="13356"/>
                    </a:cubicBezTo>
                    <a:lnTo>
                      <a:pt x="0" y="4452"/>
                    </a:lnTo>
                    <a:cubicBezTo>
                      <a:pt x="0" y="2005"/>
                      <a:pt x="2005" y="0"/>
                      <a:pt x="4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4" name="Google Shape;1104;p27"/>
              <p:cNvSpPr/>
              <p:nvPr/>
            </p:nvSpPr>
            <p:spPr>
              <a:xfrm>
                <a:off x="2027309" y="3367782"/>
                <a:ext cx="104093" cy="7986"/>
              </a:xfrm>
              <a:custGeom>
                <a:avLst/>
                <a:gdLst/>
                <a:ahLst/>
                <a:cxnLst/>
                <a:rect l="l" t="t" r="r" b="b"/>
                <a:pathLst>
                  <a:path w="104093" h="7986" extrusionOk="0">
                    <a:moveTo>
                      <a:pt x="4452" y="7986"/>
                    </a:moveTo>
                    <a:lnTo>
                      <a:pt x="99642" y="7986"/>
                    </a:lnTo>
                    <a:cubicBezTo>
                      <a:pt x="102088" y="7986"/>
                      <a:pt x="104093" y="5981"/>
                      <a:pt x="104093" y="3534"/>
                    </a:cubicBezTo>
                    <a:lnTo>
                      <a:pt x="104093" y="0"/>
                    </a:lnTo>
                    <a:lnTo>
                      <a:pt x="0" y="0"/>
                    </a:lnTo>
                    <a:lnTo>
                      <a:pt x="0" y="3534"/>
                    </a:lnTo>
                    <a:cubicBezTo>
                      <a:pt x="0" y="5981"/>
                      <a:pt x="2005" y="7986"/>
                      <a:pt x="4452" y="798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5" name="Google Shape;1105;p27"/>
              <p:cNvSpPr/>
              <p:nvPr/>
            </p:nvSpPr>
            <p:spPr>
              <a:xfrm>
                <a:off x="2070469" y="3428205"/>
                <a:ext cx="17739" cy="49786"/>
              </a:xfrm>
              <a:custGeom>
                <a:avLst/>
                <a:gdLst/>
                <a:ahLst/>
                <a:cxnLst/>
                <a:rect l="l" t="t" r="r" b="b"/>
                <a:pathLst>
                  <a:path w="17739" h="49786" extrusionOk="0">
                    <a:moveTo>
                      <a:pt x="0" y="0"/>
                    </a:moveTo>
                    <a:lnTo>
                      <a:pt x="17740" y="0"/>
                    </a:lnTo>
                    <a:lnTo>
                      <a:pt x="17740" y="49787"/>
                    </a:lnTo>
                    <a:lnTo>
                      <a:pt x="0" y="4978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6" name="Google Shape;1106;p27"/>
              <p:cNvSpPr/>
              <p:nvPr/>
            </p:nvSpPr>
            <p:spPr>
              <a:xfrm>
                <a:off x="2064216" y="3463719"/>
                <a:ext cx="30245" cy="30245"/>
              </a:xfrm>
              <a:custGeom>
                <a:avLst/>
                <a:gdLst/>
                <a:ahLst/>
                <a:cxnLst/>
                <a:rect l="l" t="t" r="r" b="b"/>
                <a:pathLst>
                  <a:path w="30245" h="30245" extrusionOk="0">
                    <a:moveTo>
                      <a:pt x="15123" y="30246"/>
                    </a:moveTo>
                    <a:cubicBezTo>
                      <a:pt x="23449" y="30246"/>
                      <a:pt x="30246" y="23449"/>
                      <a:pt x="30246" y="15123"/>
                    </a:cubicBezTo>
                    <a:cubicBezTo>
                      <a:pt x="30246" y="6797"/>
                      <a:pt x="23449" y="0"/>
                      <a:pt x="15123" y="0"/>
                    </a:cubicBezTo>
                    <a:cubicBezTo>
                      <a:pt x="6797" y="0"/>
                      <a:pt x="0" y="6797"/>
                      <a:pt x="0" y="15123"/>
                    </a:cubicBezTo>
                    <a:cubicBezTo>
                      <a:pt x="0" y="23449"/>
                      <a:pt x="6797" y="30246"/>
                      <a:pt x="15123" y="3024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7" name="Google Shape;1107;p27"/>
              <p:cNvSpPr/>
              <p:nvPr/>
            </p:nvSpPr>
            <p:spPr>
              <a:xfrm>
                <a:off x="2069552" y="3477007"/>
                <a:ext cx="13729" cy="13729"/>
              </a:xfrm>
              <a:custGeom>
                <a:avLst/>
                <a:gdLst/>
                <a:ahLst/>
                <a:cxnLst/>
                <a:rect l="l" t="t" r="r" b="b"/>
                <a:pathLst>
                  <a:path w="13729" h="13729" extrusionOk="0">
                    <a:moveTo>
                      <a:pt x="6865" y="13730"/>
                    </a:moveTo>
                    <a:cubicBezTo>
                      <a:pt x="10637" y="13730"/>
                      <a:pt x="13730" y="10637"/>
                      <a:pt x="13730" y="6865"/>
                    </a:cubicBezTo>
                    <a:cubicBezTo>
                      <a:pt x="13730" y="3092"/>
                      <a:pt x="10637" y="0"/>
                      <a:pt x="6865" y="0"/>
                    </a:cubicBezTo>
                    <a:cubicBezTo>
                      <a:pt x="3092" y="0"/>
                      <a:pt x="0" y="3092"/>
                      <a:pt x="0" y="6865"/>
                    </a:cubicBezTo>
                    <a:cubicBezTo>
                      <a:pt x="0" y="10637"/>
                      <a:pt x="3092" y="13730"/>
                      <a:pt x="6865" y="137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27"/>
              <p:cNvSpPr/>
              <p:nvPr/>
            </p:nvSpPr>
            <p:spPr>
              <a:xfrm rot="-1320846">
                <a:off x="1917341" y="2960111"/>
                <a:ext cx="62014" cy="62014"/>
              </a:xfrm>
              <a:custGeom>
                <a:avLst/>
                <a:gdLst/>
                <a:ahLst/>
                <a:cxnLst/>
                <a:rect l="l" t="t" r="r" b="b"/>
                <a:pathLst>
                  <a:path w="61987" h="61987" extrusionOk="0">
                    <a:moveTo>
                      <a:pt x="61987" y="30994"/>
                    </a:moveTo>
                    <a:cubicBezTo>
                      <a:pt x="61987" y="48111"/>
                      <a:pt x="48111" y="61987"/>
                      <a:pt x="30994" y="61987"/>
                    </a:cubicBezTo>
                    <a:cubicBezTo>
                      <a:pt x="13876" y="61987"/>
                      <a:pt x="0" y="48111"/>
                      <a:pt x="0" y="30994"/>
                    </a:cubicBezTo>
                    <a:cubicBezTo>
                      <a:pt x="0" y="13876"/>
                      <a:pt x="13876" y="0"/>
                      <a:pt x="30994" y="0"/>
                    </a:cubicBezTo>
                    <a:cubicBezTo>
                      <a:pt x="48111" y="0"/>
                      <a:pt x="61987" y="13876"/>
                      <a:pt x="61987" y="309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9" name="Google Shape;1109;p27"/>
              <p:cNvSpPr/>
              <p:nvPr/>
            </p:nvSpPr>
            <p:spPr>
              <a:xfrm>
                <a:off x="1926071" y="2969045"/>
                <a:ext cx="44315" cy="44315"/>
              </a:xfrm>
              <a:custGeom>
                <a:avLst/>
                <a:gdLst/>
                <a:ahLst/>
                <a:cxnLst/>
                <a:rect l="l" t="t" r="r" b="b"/>
                <a:pathLst>
                  <a:path w="44315" h="44315" extrusionOk="0">
                    <a:moveTo>
                      <a:pt x="22158" y="44315"/>
                    </a:moveTo>
                    <a:cubicBezTo>
                      <a:pt x="34358" y="44315"/>
                      <a:pt x="44315" y="34358"/>
                      <a:pt x="44315" y="22158"/>
                    </a:cubicBezTo>
                    <a:cubicBezTo>
                      <a:pt x="44315" y="9957"/>
                      <a:pt x="34358" y="0"/>
                      <a:pt x="22158" y="0"/>
                    </a:cubicBezTo>
                    <a:cubicBezTo>
                      <a:pt x="9957" y="0"/>
                      <a:pt x="0" y="9957"/>
                      <a:pt x="0" y="22158"/>
                    </a:cubicBezTo>
                    <a:cubicBezTo>
                      <a:pt x="0" y="34358"/>
                      <a:pt x="9957" y="44315"/>
                      <a:pt x="22158" y="443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0" name="Google Shape;1110;p27"/>
              <p:cNvSpPr/>
              <p:nvPr/>
            </p:nvSpPr>
            <p:spPr>
              <a:xfrm>
                <a:off x="1933717" y="2977576"/>
                <a:ext cx="16924" cy="16924"/>
              </a:xfrm>
              <a:custGeom>
                <a:avLst/>
                <a:gdLst/>
                <a:ahLst/>
                <a:cxnLst/>
                <a:rect l="l" t="t" r="r" b="b"/>
                <a:pathLst>
                  <a:path w="16924" h="16924" extrusionOk="0">
                    <a:moveTo>
                      <a:pt x="8462" y="16924"/>
                    </a:moveTo>
                    <a:cubicBezTo>
                      <a:pt x="13118" y="16924"/>
                      <a:pt x="16924" y="13118"/>
                      <a:pt x="16924" y="8462"/>
                    </a:cubicBezTo>
                    <a:cubicBezTo>
                      <a:pt x="16924" y="3806"/>
                      <a:pt x="13118" y="0"/>
                      <a:pt x="8462" y="0"/>
                    </a:cubicBezTo>
                    <a:cubicBezTo>
                      <a:pt x="3806" y="0"/>
                      <a:pt x="0" y="3806"/>
                      <a:pt x="0" y="8462"/>
                    </a:cubicBezTo>
                    <a:cubicBezTo>
                      <a:pt x="0" y="13118"/>
                      <a:pt x="3806" y="16924"/>
                      <a:pt x="8462" y="169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1" name="Google Shape;1111;p27"/>
              <p:cNvSpPr/>
              <p:nvPr/>
            </p:nvSpPr>
            <p:spPr>
              <a:xfrm>
                <a:off x="1917235" y="3053870"/>
                <a:ext cx="61987" cy="61953"/>
              </a:xfrm>
              <a:custGeom>
                <a:avLst/>
                <a:gdLst/>
                <a:ahLst/>
                <a:cxnLst/>
                <a:rect l="l" t="t" r="r" b="b"/>
                <a:pathLst>
                  <a:path w="61987" h="61953" extrusionOk="0">
                    <a:moveTo>
                      <a:pt x="30994" y="61953"/>
                    </a:moveTo>
                    <a:cubicBezTo>
                      <a:pt x="48054" y="61953"/>
                      <a:pt x="61987" y="48053"/>
                      <a:pt x="61987" y="30994"/>
                    </a:cubicBezTo>
                    <a:cubicBezTo>
                      <a:pt x="61987" y="13933"/>
                      <a:pt x="48088" y="0"/>
                      <a:pt x="30994" y="0"/>
                    </a:cubicBezTo>
                    <a:cubicBezTo>
                      <a:pt x="13900" y="0"/>
                      <a:pt x="0" y="13899"/>
                      <a:pt x="0" y="30994"/>
                    </a:cubicBezTo>
                    <a:cubicBezTo>
                      <a:pt x="0" y="48087"/>
                      <a:pt x="13900" y="61953"/>
                      <a:pt x="30994" y="6195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2" name="Google Shape;1112;p27"/>
              <p:cNvSpPr/>
              <p:nvPr/>
            </p:nvSpPr>
            <p:spPr>
              <a:xfrm>
                <a:off x="1926071" y="3062672"/>
                <a:ext cx="44315" cy="44315"/>
              </a:xfrm>
              <a:custGeom>
                <a:avLst/>
                <a:gdLst/>
                <a:ahLst/>
                <a:cxnLst/>
                <a:rect l="l" t="t" r="r" b="b"/>
                <a:pathLst>
                  <a:path w="44315" h="44315" extrusionOk="0">
                    <a:moveTo>
                      <a:pt x="22158" y="44315"/>
                    </a:moveTo>
                    <a:cubicBezTo>
                      <a:pt x="34358" y="44315"/>
                      <a:pt x="44315" y="34358"/>
                      <a:pt x="44315" y="22158"/>
                    </a:cubicBezTo>
                    <a:cubicBezTo>
                      <a:pt x="44315" y="9957"/>
                      <a:pt x="34358" y="0"/>
                      <a:pt x="22158" y="0"/>
                    </a:cubicBezTo>
                    <a:cubicBezTo>
                      <a:pt x="9957" y="0"/>
                      <a:pt x="0" y="9957"/>
                      <a:pt x="0" y="22158"/>
                    </a:cubicBezTo>
                    <a:cubicBezTo>
                      <a:pt x="0" y="34358"/>
                      <a:pt x="9957" y="44315"/>
                      <a:pt x="22158" y="443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3" name="Google Shape;1113;p27"/>
              <p:cNvSpPr/>
              <p:nvPr/>
            </p:nvSpPr>
            <p:spPr>
              <a:xfrm>
                <a:off x="1933717" y="3071202"/>
                <a:ext cx="16924" cy="16924"/>
              </a:xfrm>
              <a:custGeom>
                <a:avLst/>
                <a:gdLst/>
                <a:ahLst/>
                <a:cxnLst/>
                <a:rect l="l" t="t" r="r" b="b"/>
                <a:pathLst>
                  <a:path w="16924" h="16924" extrusionOk="0">
                    <a:moveTo>
                      <a:pt x="8462" y="16924"/>
                    </a:moveTo>
                    <a:cubicBezTo>
                      <a:pt x="13118" y="16924"/>
                      <a:pt x="16924" y="13118"/>
                      <a:pt x="16924" y="8462"/>
                    </a:cubicBezTo>
                    <a:cubicBezTo>
                      <a:pt x="16924" y="3806"/>
                      <a:pt x="13118" y="0"/>
                      <a:pt x="8462" y="0"/>
                    </a:cubicBezTo>
                    <a:cubicBezTo>
                      <a:pt x="3806" y="0"/>
                      <a:pt x="0" y="3806"/>
                      <a:pt x="0" y="8462"/>
                    </a:cubicBezTo>
                    <a:cubicBezTo>
                      <a:pt x="0" y="13118"/>
                      <a:pt x="3806" y="16924"/>
                      <a:pt x="8462" y="169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4" name="Google Shape;1114;p27"/>
              <p:cNvSpPr/>
              <p:nvPr/>
            </p:nvSpPr>
            <p:spPr>
              <a:xfrm>
                <a:off x="2002025" y="2960210"/>
                <a:ext cx="61953" cy="61987"/>
              </a:xfrm>
              <a:custGeom>
                <a:avLst/>
                <a:gdLst/>
                <a:ahLst/>
                <a:cxnLst/>
                <a:rect l="l" t="t" r="r" b="b"/>
                <a:pathLst>
                  <a:path w="61953" h="61987" extrusionOk="0">
                    <a:moveTo>
                      <a:pt x="30994" y="61987"/>
                    </a:moveTo>
                    <a:cubicBezTo>
                      <a:pt x="48054" y="61987"/>
                      <a:pt x="61953" y="48087"/>
                      <a:pt x="61953" y="30994"/>
                    </a:cubicBezTo>
                    <a:cubicBezTo>
                      <a:pt x="61953" y="13899"/>
                      <a:pt x="48054" y="0"/>
                      <a:pt x="30994" y="0"/>
                    </a:cubicBezTo>
                    <a:cubicBezTo>
                      <a:pt x="13933" y="0"/>
                      <a:pt x="0" y="13899"/>
                      <a:pt x="0" y="30994"/>
                    </a:cubicBezTo>
                    <a:cubicBezTo>
                      <a:pt x="0" y="48087"/>
                      <a:pt x="13899" y="61987"/>
                      <a:pt x="30994" y="61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5" name="Google Shape;1115;p27"/>
              <p:cNvSpPr/>
              <p:nvPr/>
            </p:nvSpPr>
            <p:spPr>
              <a:xfrm>
                <a:off x="2010861" y="2969045"/>
                <a:ext cx="44315" cy="44315"/>
              </a:xfrm>
              <a:custGeom>
                <a:avLst/>
                <a:gdLst/>
                <a:ahLst/>
                <a:cxnLst/>
                <a:rect l="l" t="t" r="r" b="b"/>
                <a:pathLst>
                  <a:path w="44315" h="44315" extrusionOk="0">
                    <a:moveTo>
                      <a:pt x="22158" y="44315"/>
                    </a:moveTo>
                    <a:cubicBezTo>
                      <a:pt x="34358" y="44315"/>
                      <a:pt x="44315" y="34358"/>
                      <a:pt x="44315" y="22158"/>
                    </a:cubicBezTo>
                    <a:cubicBezTo>
                      <a:pt x="44315" y="9957"/>
                      <a:pt x="34358" y="0"/>
                      <a:pt x="22158" y="0"/>
                    </a:cubicBezTo>
                    <a:cubicBezTo>
                      <a:pt x="9957" y="0"/>
                      <a:pt x="0" y="9957"/>
                      <a:pt x="0" y="22158"/>
                    </a:cubicBezTo>
                    <a:cubicBezTo>
                      <a:pt x="0" y="34358"/>
                      <a:pt x="9957" y="44315"/>
                      <a:pt x="22158" y="443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6" name="Google Shape;1116;p27"/>
              <p:cNvSpPr/>
              <p:nvPr/>
            </p:nvSpPr>
            <p:spPr>
              <a:xfrm>
                <a:off x="2018507" y="2977542"/>
                <a:ext cx="16924" cy="16924"/>
              </a:xfrm>
              <a:custGeom>
                <a:avLst/>
                <a:gdLst/>
                <a:ahLst/>
                <a:cxnLst/>
                <a:rect l="l" t="t" r="r" b="b"/>
                <a:pathLst>
                  <a:path w="16924" h="16924" extrusionOk="0">
                    <a:moveTo>
                      <a:pt x="8462" y="16924"/>
                    </a:moveTo>
                    <a:cubicBezTo>
                      <a:pt x="13118" y="16924"/>
                      <a:pt x="16924" y="13118"/>
                      <a:pt x="16924" y="8462"/>
                    </a:cubicBezTo>
                    <a:cubicBezTo>
                      <a:pt x="16924" y="3806"/>
                      <a:pt x="13118" y="0"/>
                      <a:pt x="8462" y="0"/>
                    </a:cubicBezTo>
                    <a:cubicBezTo>
                      <a:pt x="3806" y="0"/>
                      <a:pt x="0" y="3806"/>
                      <a:pt x="0" y="8462"/>
                    </a:cubicBezTo>
                    <a:cubicBezTo>
                      <a:pt x="0" y="13118"/>
                      <a:pt x="3806" y="16924"/>
                      <a:pt x="8462" y="169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7" name="Google Shape;1117;p27"/>
              <p:cNvSpPr/>
              <p:nvPr/>
            </p:nvSpPr>
            <p:spPr>
              <a:xfrm>
                <a:off x="2002025" y="3053836"/>
                <a:ext cx="61953" cy="61987"/>
              </a:xfrm>
              <a:custGeom>
                <a:avLst/>
                <a:gdLst/>
                <a:ahLst/>
                <a:cxnLst/>
                <a:rect l="l" t="t" r="r" b="b"/>
                <a:pathLst>
                  <a:path w="61953" h="61987" extrusionOk="0">
                    <a:moveTo>
                      <a:pt x="30994" y="61987"/>
                    </a:moveTo>
                    <a:cubicBezTo>
                      <a:pt x="48054" y="61987"/>
                      <a:pt x="61953" y="48087"/>
                      <a:pt x="61953" y="30994"/>
                    </a:cubicBezTo>
                    <a:cubicBezTo>
                      <a:pt x="61953" y="13899"/>
                      <a:pt x="48054" y="0"/>
                      <a:pt x="30994" y="0"/>
                    </a:cubicBezTo>
                    <a:cubicBezTo>
                      <a:pt x="13933" y="0"/>
                      <a:pt x="0" y="13899"/>
                      <a:pt x="0" y="30994"/>
                    </a:cubicBezTo>
                    <a:cubicBezTo>
                      <a:pt x="0" y="48087"/>
                      <a:pt x="13899" y="61987"/>
                      <a:pt x="30994" y="61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8" name="Google Shape;1118;p27"/>
              <p:cNvSpPr/>
              <p:nvPr/>
            </p:nvSpPr>
            <p:spPr>
              <a:xfrm>
                <a:off x="2010861" y="3062672"/>
                <a:ext cx="44315" cy="44315"/>
              </a:xfrm>
              <a:custGeom>
                <a:avLst/>
                <a:gdLst/>
                <a:ahLst/>
                <a:cxnLst/>
                <a:rect l="l" t="t" r="r" b="b"/>
                <a:pathLst>
                  <a:path w="44315" h="44315" extrusionOk="0">
                    <a:moveTo>
                      <a:pt x="22158" y="44315"/>
                    </a:moveTo>
                    <a:cubicBezTo>
                      <a:pt x="34358" y="44315"/>
                      <a:pt x="44315" y="34358"/>
                      <a:pt x="44315" y="22158"/>
                    </a:cubicBezTo>
                    <a:cubicBezTo>
                      <a:pt x="44315" y="9957"/>
                      <a:pt x="34358" y="0"/>
                      <a:pt x="22158" y="0"/>
                    </a:cubicBezTo>
                    <a:cubicBezTo>
                      <a:pt x="9957" y="0"/>
                      <a:pt x="0" y="9957"/>
                      <a:pt x="0" y="22158"/>
                    </a:cubicBezTo>
                    <a:cubicBezTo>
                      <a:pt x="0" y="34358"/>
                      <a:pt x="9957" y="44315"/>
                      <a:pt x="22158" y="4431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9" name="Google Shape;1119;p27"/>
              <p:cNvSpPr/>
              <p:nvPr/>
            </p:nvSpPr>
            <p:spPr>
              <a:xfrm>
                <a:off x="2018507" y="3071202"/>
                <a:ext cx="16924" cy="16924"/>
              </a:xfrm>
              <a:custGeom>
                <a:avLst/>
                <a:gdLst/>
                <a:ahLst/>
                <a:cxnLst/>
                <a:rect l="l" t="t" r="r" b="b"/>
                <a:pathLst>
                  <a:path w="16924" h="16924" extrusionOk="0">
                    <a:moveTo>
                      <a:pt x="8462" y="16924"/>
                    </a:moveTo>
                    <a:cubicBezTo>
                      <a:pt x="13118" y="16924"/>
                      <a:pt x="16924" y="13118"/>
                      <a:pt x="16924" y="8462"/>
                    </a:cubicBezTo>
                    <a:cubicBezTo>
                      <a:pt x="16924" y="3806"/>
                      <a:pt x="13118" y="0"/>
                      <a:pt x="8462" y="0"/>
                    </a:cubicBezTo>
                    <a:cubicBezTo>
                      <a:pt x="3806" y="0"/>
                      <a:pt x="0" y="3772"/>
                      <a:pt x="0" y="8462"/>
                    </a:cubicBezTo>
                    <a:cubicBezTo>
                      <a:pt x="0" y="13152"/>
                      <a:pt x="3806" y="16924"/>
                      <a:pt x="8462" y="169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0" name="Google Shape;1120;p27"/>
              <p:cNvSpPr/>
              <p:nvPr/>
            </p:nvSpPr>
            <p:spPr>
              <a:xfrm>
                <a:off x="2086782" y="2960210"/>
                <a:ext cx="61987" cy="61987"/>
              </a:xfrm>
              <a:custGeom>
                <a:avLst/>
                <a:gdLst/>
                <a:ahLst/>
                <a:cxnLst/>
                <a:rect l="l" t="t" r="r" b="b"/>
                <a:pathLst>
                  <a:path w="61987" h="61987" extrusionOk="0">
                    <a:moveTo>
                      <a:pt x="30994" y="61987"/>
                    </a:moveTo>
                    <a:cubicBezTo>
                      <a:pt x="48054" y="61987"/>
                      <a:pt x="61987" y="48087"/>
                      <a:pt x="61987" y="30994"/>
                    </a:cubicBezTo>
                    <a:cubicBezTo>
                      <a:pt x="61987" y="13899"/>
                      <a:pt x="48054" y="0"/>
                      <a:pt x="30994" y="0"/>
                    </a:cubicBezTo>
                    <a:cubicBezTo>
                      <a:pt x="13933" y="0"/>
                      <a:pt x="0" y="13899"/>
                      <a:pt x="0" y="30994"/>
                    </a:cubicBezTo>
                    <a:cubicBezTo>
                      <a:pt x="0" y="48087"/>
                      <a:pt x="13933" y="61987"/>
                      <a:pt x="30994" y="61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27"/>
              <p:cNvSpPr/>
              <p:nvPr/>
            </p:nvSpPr>
            <p:spPr>
              <a:xfrm>
                <a:off x="2095617" y="2969045"/>
                <a:ext cx="44315" cy="44315"/>
              </a:xfrm>
              <a:custGeom>
                <a:avLst/>
                <a:gdLst/>
                <a:ahLst/>
                <a:cxnLst/>
                <a:rect l="l" t="t" r="r" b="b"/>
                <a:pathLst>
                  <a:path w="44315" h="44315" extrusionOk="0">
                    <a:moveTo>
                      <a:pt x="22158" y="44315"/>
                    </a:moveTo>
                    <a:cubicBezTo>
                      <a:pt x="34358" y="44315"/>
                      <a:pt x="44315" y="34358"/>
                      <a:pt x="44315" y="22158"/>
                    </a:cubicBezTo>
                    <a:cubicBezTo>
                      <a:pt x="44315" y="9957"/>
                      <a:pt x="34358" y="0"/>
                      <a:pt x="22158" y="0"/>
                    </a:cubicBezTo>
                    <a:cubicBezTo>
                      <a:pt x="9957" y="0"/>
                      <a:pt x="0" y="9957"/>
                      <a:pt x="0" y="22158"/>
                    </a:cubicBezTo>
                    <a:cubicBezTo>
                      <a:pt x="0" y="34358"/>
                      <a:pt x="9957" y="44315"/>
                      <a:pt x="22158" y="4431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27"/>
              <p:cNvSpPr/>
              <p:nvPr/>
            </p:nvSpPr>
            <p:spPr>
              <a:xfrm>
                <a:off x="2103264" y="2977542"/>
                <a:ext cx="16924" cy="16924"/>
              </a:xfrm>
              <a:custGeom>
                <a:avLst/>
                <a:gdLst/>
                <a:ahLst/>
                <a:cxnLst/>
                <a:rect l="l" t="t" r="r" b="b"/>
                <a:pathLst>
                  <a:path w="16924" h="16924" extrusionOk="0">
                    <a:moveTo>
                      <a:pt x="8462" y="16924"/>
                    </a:moveTo>
                    <a:cubicBezTo>
                      <a:pt x="13118" y="16924"/>
                      <a:pt x="16924" y="13118"/>
                      <a:pt x="16924" y="8462"/>
                    </a:cubicBezTo>
                    <a:cubicBezTo>
                      <a:pt x="16924" y="3806"/>
                      <a:pt x="13118" y="0"/>
                      <a:pt x="8462" y="0"/>
                    </a:cubicBezTo>
                    <a:cubicBezTo>
                      <a:pt x="3806" y="0"/>
                      <a:pt x="0" y="3806"/>
                      <a:pt x="0" y="8462"/>
                    </a:cubicBezTo>
                    <a:cubicBezTo>
                      <a:pt x="0" y="13118"/>
                      <a:pt x="3806" y="16924"/>
                      <a:pt x="8462" y="169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3" name="Google Shape;1123;p27"/>
              <p:cNvSpPr/>
              <p:nvPr/>
            </p:nvSpPr>
            <p:spPr>
              <a:xfrm>
                <a:off x="2086782" y="3053836"/>
                <a:ext cx="61987" cy="61987"/>
              </a:xfrm>
              <a:custGeom>
                <a:avLst/>
                <a:gdLst/>
                <a:ahLst/>
                <a:cxnLst/>
                <a:rect l="l" t="t" r="r" b="b"/>
                <a:pathLst>
                  <a:path w="61987" h="61987" extrusionOk="0">
                    <a:moveTo>
                      <a:pt x="30994" y="61987"/>
                    </a:moveTo>
                    <a:cubicBezTo>
                      <a:pt x="48054" y="61987"/>
                      <a:pt x="61987" y="48087"/>
                      <a:pt x="61987" y="30994"/>
                    </a:cubicBezTo>
                    <a:cubicBezTo>
                      <a:pt x="61987" y="13899"/>
                      <a:pt x="48054" y="0"/>
                      <a:pt x="30994" y="0"/>
                    </a:cubicBezTo>
                    <a:cubicBezTo>
                      <a:pt x="13933" y="0"/>
                      <a:pt x="0" y="13899"/>
                      <a:pt x="0" y="30994"/>
                    </a:cubicBezTo>
                    <a:cubicBezTo>
                      <a:pt x="0" y="48087"/>
                      <a:pt x="13933" y="61987"/>
                      <a:pt x="30994" y="61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4" name="Google Shape;1124;p27"/>
              <p:cNvSpPr/>
              <p:nvPr/>
            </p:nvSpPr>
            <p:spPr>
              <a:xfrm>
                <a:off x="2095617" y="3062672"/>
                <a:ext cx="44315" cy="44315"/>
              </a:xfrm>
              <a:custGeom>
                <a:avLst/>
                <a:gdLst/>
                <a:ahLst/>
                <a:cxnLst/>
                <a:rect l="l" t="t" r="r" b="b"/>
                <a:pathLst>
                  <a:path w="44315" h="44315" extrusionOk="0">
                    <a:moveTo>
                      <a:pt x="22158" y="44315"/>
                    </a:moveTo>
                    <a:cubicBezTo>
                      <a:pt x="34358" y="44315"/>
                      <a:pt x="44315" y="34358"/>
                      <a:pt x="44315" y="22158"/>
                    </a:cubicBezTo>
                    <a:cubicBezTo>
                      <a:pt x="44315" y="9957"/>
                      <a:pt x="34358" y="0"/>
                      <a:pt x="22158" y="0"/>
                    </a:cubicBezTo>
                    <a:cubicBezTo>
                      <a:pt x="9957" y="0"/>
                      <a:pt x="0" y="9957"/>
                      <a:pt x="0" y="22158"/>
                    </a:cubicBezTo>
                    <a:cubicBezTo>
                      <a:pt x="0" y="34358"/>
                      <a:pt x="9957" y="44315"/>
                      <a:pt x="22158" y="443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5" name="Google Shape;1125;p27"/>
              <p:cNvSpPr/>
              <p:nvPr/>
            </p:nvSpPr>
            <p:spPr>
              <a:xfrm>
                <a:off x="2103264" y="3071202"/>
                <a:ext cx="16924" cy="16924"/>
              </a:xfrm>
              <a:custGeom>
                <a:avLst/>
                <a:gdLst/>
                <a:ahLst/>
                <a:cxnLst/>
                <a:rect l="l" t="t" r="r" b="b"/>
                <a:pathLst>
                  <a:path w="16924" h="16924" extrusionOk="0">
                    <a:moveTo>
                      <a:pt x="8462" y="16924"/>
                    </a:moveTo>
                    <a:cubicBezTo>
                      <a:pt x="13118" y="16924"/>
                      <a:pt x="16924" y="13118"/>
                      <a:pt x="16924" y="8462"/>
                    </a:cubicBezTo>
                    <a:cubicBezTo>
                      <a:pt x="16924" y="3806"/>
                      <a:pt x="13118" y="0"/>
                      <a:pt x="8462" y="0"/>
                    </a:cubicBezTo>
                    <a:cubicBezTo>
                      <a:pt x="3806" y="0"/>
                      <a:pt x="0" y="3806"/>
                      <a:pt x="0" y="8462"/>
                    </a:cubicBezTo>
                    <a:cubicBezTo>
                      <a:pt x="0" y="13118"/>
                      <a:pt x="3806" y="16924"/>
                      <a:pt x="8462" y="169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6" name="Google Shape;1126;p27"/>
              <p:cNvSpPr/>
              <p:nvPr/>
            </p:nvSpPr>
            <p:spPr>
              <a:xfrm>
                <a:off x="2169261" y="2960210"/>
                <a:ext cx="61987" cy="61987"/>
              </a:xfrm>
              <a:custGeom>
                <a:avLst/>
                <a:gdLst/>
                <a:ahLst/>
                <a:cxnLst/>
                <a:rect l="l" t="t" r="r" b="b"/>
                <a:pathLst>
                  <a:path w="61987" h="61987" extrusionOk="0">
                    <a:moveTo>
                      <a:pt x="30994" y="61987"/>
                    </a:moveTo>
                    <a:cubicBezTo>
                      <a:pt x="48054" y="61987"/>
                      <a:pt x="61987" y="48087"/>
                      <a:pt x="61987" y="30994"/>
                    </a:cubicBezTo>
                    <a:cubicBezTo>
                      <a:pt x="61987" y="13899"/>
                      <a:pt x="48088" y="0"/>
                      <a:pt x="30994" y="0"/>
                    </a:cubicBezTo>
                    <a:cubicBezTo>
                      <a:pt x="13900" y="0"/>
                      <a:pt x="0" y="13899"/>
                      <a:pt x="0" y="30994"/>
                    </a:cubicBezTo>
                    <a:cubicBezTo>
                      <a:pt x="0" y="48087"/>
                      <a:pt x="13934" y="61987"/>
                      <a:pt x="30994" y="61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7" name="Google Shape;1127;p27"/>
              <p:cNvSpPr/>
              <p:nvPr/>
            </p:nvSpPr>
            <p:spPr>
              <a:xfrm>
                <a:off x="2178097" y="2969045"/>
                <a:ext cx="44315" cy="44315"/>
              </a:xfrm>
              <a:custGeom>
                <a:avLst/>
                <a:gdLst/>
                <a:ahLst/>
                <a:cxnLst/>
                <a:rect l="l" t="t" r="r" b="b"/>
                <a:pathLst>
                  <a:path w="44315" h="44315" extrusionOk="0">
                    <a:moveTo>
                      <a:pt x="22158" y="44315"/>
                    </a:moveTo>
                    <a:cubicBezTo>
                      <a:pt x="34358" y="44315"/>
                      <a:pt x="44315" y="34358"/>
                      <a:pt x="44315" y="22158"/>
                    </a:cubicBezTo>
                    <a:cubicBezTo>
                      <a:pt x="44315" y="9957"/>
                      <a:pt x="34358" y="0"/>
                      <a:pt x="22158" y="0"/>
                    </a:cubicBezTo>
                    <a:cubicBezTo>
                      <a:pt x="9957" y="0"/>
                      <a:pt x="0" y="9957"/>
                      <a:pt x="0" y="22158"/>
                    </a:cubicBezTo>
                    <a:cubicBezTo>
                      <a:pt x="0" y="34358"/>
                      <a:pt x="9957" y="44315"/>
                      <a:pt x="22158" y="4431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8" name="Google Shape;1128;p27"/>
              <p:cNvSpPr/>
              <p:nvPr/>
            </p:nvSpPr>
            <p:spPr>
              <a:xfrm>
                <a:off x="2185743" y="2977542"/>
                <a:ext cx="16924" cy="16924"/>
              </a:xfrm>
              <a:custGeom>
                <a:avLst/>
                <a:gdLst/>
                <a:ahLst/>
                <a:cxnLst/>
                <a:rect l="l" t="t" r="r" b="b"/>
                <a:pathLst>
                  <a:path w="16924" h="16924" extrusionOk="0">
                    <a:moveTo>
                      <a:pt x="8462" y="16924"/>
                    </a:moveTo>
                    <a:cubicBezTo>
                      <a:pt x="13118" y="16924"/>
                      <a:pt x="16924" y="13118"/>
                      <a:pt x="16924" y="8462"/>
                    </a:cubicBezTo>
                    <a:cubicBezTo>
                      <a:pt x="16924" y="3806"/>
                      <a:pt x="13152" y="0"/>
                      <a:pt x="8462" y="0"/>
                    </a:cubicBezTo>
                    <a:cubicBezTo>
                      <a:pt x="3772" y="0"/>
                      <a:pt x="0" y="3806"/>
                      <a:pt x="0" y="8462"/>
                    </a:cubicBezTo>
                    <a:cubicBezTo>
                      <a:pt x="0" y="13118"/>
                      <a:pt x="3806" y="16924"/>
                      <a:pt x="8462" y="169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9" name="Google Shape;1129;p27"/>
              <p:cNvSpPr/>
              <p:nvPr/>
            </p:nvSpPr>
            <p:spPr>
              <a:xfrm>
                <a:off x="2169261" y="3053870"/>
                <a:ext cx="61987" cy="61953"/>
              </a:xfrm>
              <a:custGeom>
                <a:avLst/>
                <a:gdLst/>
                <a:ahLst/>
                <a:cxnLst/>
                <a:rect l="l" t="t" r="r" b="b"/>
                <a:pathLst>
                  <a:path w="61987" h="61953" extrusionOk="0">
                    <a:moveTo>
                      <a:pt x="30994" y="61953"/>
                    </a:moveTo>
                    <a:cubicBezTo>
                      <a:pt x="48054" y="61953"/>
                      <a:pt x="61987" y="48053"/>
                      <a:pt x="61987" y="30994"/>
                    </a:cubicBezTo>
                    <a:cubicBezTo>
                      <a:pt x="61987" y="13933"/>
                      <a:pt x="48088" y="0"/>
                      <a:pt x="30994" y="0"/>
                    </a:cubicBezTo>
                    <a:cubicBezTo>
                      <a:pt x="13900" y="0"/>
                      <a:pt x="0" y="13899"/>
                      <a:pt x="0" y="30994"/>
                    </a:cubicBezTo>
                    <a:cubicBezTo>
                      <a:pt x="0" y="48087"/>
                      <a:pt x="13934" y="61953"/>
                      <a:pt x="30994" y="6195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0" name="Google Shape;1130;p27"/>
              <p:cNvSpPr/>
              <p:nvPr/>
            </p:nvSpPr>
            <p:spPr>
              <a:xfrm>
                <a:off x="2178097" y="3062672"/>
                <a:ext cx="44315" cy="44315"/>
              </a:xfrm>
              <a:custGeom>
                <a:avLst/>
                <a:gdLst/>
                <a:ahLst/>
                <a:cxnLst/>
                <a:rect l="l" t="t" r="r" b="b"/>
                <a:pathLst>
                  <a:path w="44315" h="44315" extrusionOk="0">
                    <a:moveTo>
                      <a:pt x="22158" y="44315"/>
                    </a:moveTo>
                    <a:cubicBezTo>
                      <a:pt x="34358" y="44315"/>
                      <a:pt x="44315" y="34358"/>
                      <a:pt x="44315" y="22158"/>
                    </a:cubicBezTo>
                    <a:cubicBezTo>
                      <a:pt x="44315" y="9957"/>
                      <a:pt x="34358" y="0"/>
                      <a:pt x="22158" y="0"/>
                    </a:cubicBezTo>
                    <a:cubicBezTo>
                      <a:pt x="9957" y="0"/>
                      <a:pt x="0" y="9957"/>
                      <a:pt x="0" y="22158"/>
                    </a:cubicBezTo>
                    <a:cubicBezTo>
                      <a:pt x="0" y="34358"/>
                      <a:pt x="9957" y="44315"/>
                      <a:pt x="22158" y="443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1" name="Google Shape;1131;p27"/>
              <p:cNvSpPr/>
              <p:nvPr/>
            </p:nvSpPr>
            <p:spPr>
              <a:xfrm>
                <a:off x="2185743" y="3071202"/>
                <a:ext cx="16924" cy="16924"/>
              </a:xfrm>
              <a:custGeom>
                <a:avLst/>
                <a:gdLst/>
                <a:ahLst/>
                <a:cxnLst/>
                <a:rect l="l" t="t" r="r" b="b"/>
                <a:pathLst>
                  <a:path w="16924" h="16924" extrusionOk="0">
                    <a:moveTo>
                      <a:pt x="8462" y="16924"/>
                    </a:moveTo>
                    <a:cubicBezTo>
                      <a:pt x="13118" y="16924"/>
                      <a:pt x="16924" y="13118"/>
                      <a:pt x="16924" y="8462"/>
                    </a:cubicBezTo>
                    <a:cubicBezTo>
                      <a:pt x="16924" y="3806"/>
                      <a:pt x="13152" y="0"/>
                      <a:pt x="8462" y="0"/>
                    </a:cubicBezTo>
                    <a:cubicBezTo>
                      <a:pt x="3772" y="0"/>
                      <a:pt x="0" y="3772"/>
                      <a:pt x="0" y="8462"/>
                    </a:cubicBezTo>
                    <a:cubicBezTo>
                      <a:pt x="0" y="13152"/>
                      <a:pt x="3772" y="16924"/>
                      <a:pt x="8462" y="169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2" name="Google Shape;1132;p27"/>
              <p:cNvSpPr/>
              <p:nvPr/>
            </p:nvSpPr>
            <p:spPr>
              <a:xfrm>
                <a:off x="1917235" y="3150929"/>
                <a:ext cx="61987" cy="61987"/>
              </a:xfrm>
              <a:custGeom>
                <a:avLst/>
                <a:gdLst/>
                <a:ahLst/>
                <a:cxnLst/>
                <a:rect l="l" t="t" r="r" b="b"/>
                <a:pathLst>
                  <a:path w="61987" h="61987" extrusionOk="0">
                    <a:moveTo>
                      <a:pt x="30994" y="61987"/>
                    </a:moveTo>
                    <a:cubicBezTo>
                      <a:pt x="48054" y="61987"/>
                      <a:pt x="61987" y="48054"/>
                      <a:pt x="61987" y="30994"/>
                    </a:cubicBezTo>
                    <a:cubicBezTo>
                      <a:pt x="61987" y="13933"/>
                      <a:pt x="48088" y="0"/>
                      <a:pt x="30994" y="0"/>
                    </a:cubicBezTo>
                    <a:cubicBezTo>
                      <a:pt x="13900" y="0"/>
                      <a:pt x="0" y="13933"/>
                      <a:pt x="0" y="30994"/>
                    </a:cubicBezTo>
                    <a:cubicBezTo>
                      <a:pt x="0" y="48054"/>
                      <a:pt x="13900" y="61987"/>
                      <a:pt x="30994" y="61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3" name="Google Shape;1133;p27"/>
              <p:cNvSpPr/>
              <p:nvPr/>
            </p:nvSpPr>
            <p:spPr>
              <a:xfrm>
                <a:off x="1926071" y="3159764"/>
                <a:ext cx="44315" cy="44315"/>
              </a:xfrm>
              <a:custGeom>
                <a:avLst/>
                <a:gdLst/>
                <a:ahLst/>
                <a:cxnLst/>
                <a:rect l="l" t="t" r="r" b="b"/>
                <a:pathLst>
                  <a:path w="44315" h="44315" extrusionOk="0">
                    <a:moveTo>
                      <a:pt x="22158" y="44315"/>
                    </a:moveTo>
                    <a:cubicBezTo>
                      <a:pt x="34358" y="44315"/>
                      <a:pt x="44315" y="34358"/>
                      <a:pt x="44315" y="22158"/>
                    </a:cubicBezTo>
                    <a:cubicBezTo>
                      <a:pt x="44315" y="9957"/>
                      <a:pt x="34358" y="0"/>
                      <a:pt x="22158" y="0"/>
                    </a:cubicBezTo>
                    <a:cubicBezTo>
                      <a:pt x="9957" y="0"/>
                      <a:pt x="0" y="9957"/>
                      <a:pt x="0" y="22158"/>
                    </a:cubicBezTo>
                    <a:cubicBezTo>
                      <a:pt x="0" y="34358"/>
                      <a:pt x="9957" y="44315"/>
                      <a:pt x="22158" y="443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4" name="Google Shape;1134;p27"/>
              <p:cNvSpPr/>
              <p:nvPr/>
            </p:nvSpPr>
            <p:spPr>
              <a:xfrm>
                <a:off x="1933717" y="3168261"/>
                <a:ext cx="16924" cy="16924"/>
              </a:xfrm>
              <a:custGeom>
                <a:avLst/>
                <a:gdLst/>
                <a:ahLst/>
                <a:cxnLst/>
                <a:rect l="l" t="t" r="r" b="b"/>
                <a:pathLst>
                  <a:path w="16924" h="16924" extrusionOk="0">
                    <a:moveTo>
                      <a:pt x="8462" y="16924"/>
                    </a:moveTo>
                    <a:cubicBezTo>
                      <a:pt x="13118" y="16924"/>
                      <a:pt x="16924" y="13118"/>
                      <a:pt x="16924" y="8462"/>
                    </a:cubicBezTo>
                    <a:cubicBezTo>
                      <a:pt x="16924" y="3806"/>
                      <a:pt x="13118" y="0"/>
                      <a:pt x="8462" y="0"/>
                    </a:cubicBezTo>
                    <a:cubicBezTo>
                      <a:pt x="3806" y="0"/>
                      <a:pt x="0" y="3806"/>
                      <a:pt x="0" y="8462"/>
                    </a:cubicBezTo>
                    <a:cubicBezTo>
                      <a:pt x="0" y="13118"/>
                      <a:pt x="3806" y="16924"/>
                      <a:pt x="8462" y="169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5" name="Google Shape;1135;p27"/>
              <p:cNvSpPr/>
              <p:nvPr/>
            </p:nvSpPr>
            <p:spPr>
              <a:xfrm>
                <a:off x="2002025" y="3150895"/>
                <a:ext cx="61953" cy="61987"/>
              </a:xfrm>
              <a:custGeom>
                <a:avLst/>
                <a:gdLst/>
                <a:ahLst/>
                <a:cxnLst/>
                <a:rect l="l" t="t" r="r" b="b"/>
                <a:pathLst>
                  <a:path w="61953" h="61987" extrusionOk="0">
                    <a:moveTo>
                      <a:pt x="30994" y="61987"/>
                    </a:moveTo>
                    <a:cubicBezTo>
                      <a:pt x="48054" y="61987"/>
                      <a:pt x="61953" y="48088"/>
                      <a:pt x="61953" y="30994"/>
                    </a:cubicBezTo>
                    <a:cubicBezTo>
                      <a:pt x="61953" y="13899"/>
                      <a:pt x="48054" y="0"/>
                      <a:pt x="30994" y="0"/>
                    </a:cubicBezTo>
                    <a:cubicBezTo>
                      <a:pt x="13933" y="0"/>
                      <a:pt x="0" y="13899"/>
                      <a:pt x="0" y="30994"/>
                    </a:cubicBezTo>
                    <a:cubicBezTo>
                      <a:pt x="0" y="48088"/>
                      <a:pt x="13899" y="61987"/>
                      <a:pt x="30994" y="61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6" name="Google Shape;1136;p27"/>
              <p:cNvSpPr/>
              <p:nvPr/>
            </p:nvSpPr>
            <p:spPr>
              <a:xfrm>
                <a:off x="2010861" y="3159764"/>
                <a:ext cx="44315" cy="44315"/>
              </a:xfrm>
              <a:custGeom>
                <a:avLst/>
                <a:gdLst/>
                <a:ahLst/>
                <a:cxnLst/>
                <a:rect l="l" t="t" r="r" b="b"/>
                <a:pathLst>
                  <a:path w="44315" h="44315" extrusionOk="0">
                    <a:moveTo>
                      <a:pt x="22158" y="44315"/>
                    </a:moveTo>
                    <a:cubicBezTo>
                      <a:pt x="34358" y="44315"/>
                      <a:pt x="44315" y="34358"/>
                      <a:pt x="44315" y="22158"/>
                    </a:cubicBezTo>
                    <a:cubicBezTo>
                      <a:pt x="44315" y="9957"/>
                      <a:pt x="34358" y="0"/>
                      <a:pt x="22158" y="0"/>
                    </a:cubicBezTo>
                    <a:cubicBezTo>
                      <a:pt x="9957" y="0"/>
                      <a:pt x="0" y="9957"/>
                      <a:pt x="0" y="22158"/>
                    </a:cubicBezTo>
                    <a:cubicBezTo>
                      <a:pt x="0" y="34358"/>
                      <a:pt x="9957" y="44315"/>
                      <a:pt x="22158" y="4431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7" name="Google Shape;1137;p27"/>
              <p:cNvSpPr/>
              <p:nvPr/>
            </p:nvSpPr>
            <p:spPr>
              <a:xfrm>
                <a:off x="2018507" y="3168261"/>
                <a:ext cx="16924" cy="16924"/>
              </a:xfrm>
              <a:custGeom>
                <a:avLst/>
                <a:gdLst/>
                <a:ahLst/>
                <a:cxnLst/>
                <a:rect l="l" t="t" r="r" b="b"/>
                <a:pathLst>
                  <a:path w="16924" h="16924" extrusionOk="0">
                    <a:moveTo>
                      <a:pt x="8462" y="16924"/>
                    </a:moveTo>
                    <a:cubicBezTo>
                      <a:pt x="13118" y="16924"/>
                      <a:pt x="16924" y="13118"/>
                      <a:pt x="16924" y="8462"/>
                    </a:cubicBezTo>
                    <a:cubicBezTo>
                      <a:pt x="16924" y="3806"/>
                      <a:pt x="13118" y="0"/>
                      <a:pt x="8462" y="0"/>
                    </a:cubicBezTo>
                    <a:cubicBezTo>
                      <a:pt x="3806" y="0"/>
                      <a:pt x="0" y="3806"/>
                      <a:pt x="0" y="8462"/>
                    </a:cubicBezTo>
                    <a:cubicBezTo>
                      <a:pt x="0" y="13118"/>
                      <a:pt x="3806" y="16924"/>
                      <a:pt x="8462" y="169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8" name="Google Shape;1138;p27"/>
              <p:cNvSpPr/>
              <p:nvPr/>
            </p:nvSpPr>
            <p:spPr>
              <a:xfrm>
                <a:off x="2086782" y="3150895"/>
                <a:ext cx="61987" cy="61987"/>
              </a:xfrm>
              <a:custGeom>
                <a:avLst/>
                <a:gdLst/>
                <a:ahLst/>
                <a:cxnLst/>
                <a:rect l="l" t="t" r="r" b="b"/>
                <a:pathLst>
                  <a:path w="61987" h="61987" extrusionOk="0">
                    <a:moveTo>
                      <a:pt x="30994" y="61987"/>
                    </a:moveTo>
                    <a:cubicBezTo>
                      <a:pt x="48054" y="61987"/>
                      <a:pt x="61987" y="48088"/>
                      <a:pt x="61987" y="30994"/>
                    </a:cubicBezTo>
                    <a:cubicBezTo>
                      <a:pt x="61987" y="13899"/>
                      <a:pt x="48054" y="0"/>
                      <a:pt x="30994" y="0"/>
                    </a:cubicBezTo>
                    <a:cubicBezTo>
                      <a:pt x="13933" y="0"/>
                      <a:pt x="0" y="13899"/>
                      <a:pt x="0" y="30994"/>
                    </a:cubicBezTo>
                    <a:cubicBezTo>
                      <a:pt x="0" y="48088"/>
                      <a:pt x="13933" y="61987"/>
                      <a:pt x="30994" y="61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9" name="Google Shape;1139;p27"/>
              <p:cNvSpPr/>
              <p:nvPr/>
            </p:nvSpPr>
            <p:spPr>
              <a:xfrm>
                <a:off x="2095617" y="3159764"/>
                <a:ext cx="44315" cy="44315"/>
              </a:xfrm>
              <a:custGeom>
                <a:avLst/>
                <a:gdLst/>
                <a:ahLst/>
                <a:cxnLst/>
                <a:rect l="l" t="t" r="r" b="b"/>
                <a:pathLst>
                  <a:path w="44315" h="44315" extrusionOk="0">
                    <a:moveTo>
                      <a:pt x="22158" y="44315"/>
                    </a:moveTo>
                    <a:cubicBezTo>
                      <a:pt x="34358" y="44315"/>
                      <a:pt x="44315" y="34358"/>
                      <a:pt x="44315" y="22158"/>
                    </a:cubicBezTo>
                    <a:cubicBezTo>
                      <a:pt x="44315" y="9957"/>
                      <a:pt x="34358" y="0"/>
                      <a:pt x="22158" y="0"/>
                    </a:cubicBezTo>
                    <a:cubicBezTo>
                      <a:pt x="9957" y="0"/>
                      <a:pt x="0" y="9957"/>
                      <a:pt x="0" y="22158"/>
                    </a:cubicBezTo>
                    <a:cubicBezTo>
                      <a:pt x="0" y="34358"/>
                      <a:pt x="9957" y="44315"/>
                      <a:pt x="22158" y="443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0" name="Google Shape;1140;p27"/>
              <p:cNvSpPr/>
              <p:nvPr/>
            </p:nvSpPr>
            <p:spPr>
              <a:xfrm>
                <a:off x="2103264" y="3168261"/>
                <a:ext cx="16924" cy="16924"/>
              </a:xfrm>
              <a:custGeom>
                <a:avLst/>
                <a:gdLst/>
                <a:ahLst/>
                <a:cxnLst/>
                <a:rect l="l" t="t" r="r" b="b"/>
                <a:pathLst>
                  <a:path w="16924" h="16924" extrusionOk="0">
                    <a:moveTo>
                      <a:pt x="8462" y="16924"/>
                    </a:moveTo>
                    <a:cubicBezTo>
                      <a:pt x="13118" y="16924"/>
                      <a:pt x="16924" y="13118"/>
                      <a:pt x="16924" y="8462"/>
                    </a:cubicBezTo>
                    <a:cubicBezTo>
                      <a:pt x="16924" y="3806"/>
                      <a:pt x="13118" y="0"/>
                      <a:pt x="8462" y="0"/>
                    </a:cubicBezTo>
                    <a:cubicBezTo>
                      <a:pt x="3806" y="0"/>
                      <a:pt x="0" y="3806"/>
                      <a:pt x="0" y="8462"/>
                    </a:cubicBezTo>
                    <a:cubicBezTo>
                      <a:pt x="0" y="13118"/>
                      <a:pt x="3806" y="16924"/>
                      <a:pt x="8462" y="169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1" name="Google Shape;1141;p27"/>
              <p:cNvSpPr/>
              <p:nvPr/>
            </p:nvSpPr>
            <p:spPr>
              <a:xfrm>
                <a:off x="2169261" y="3150929"/>
                <a:ext cx="61987" cy="61987"/>
              </a:xfrm>
              <a:custGeom>
                <a:avLst/>
                <a:gdLst/>
                <a:ahLst/>
                <a:cxnLst/>
                <a:rect l="l" t="t" r="r" b="b"/>
                <a:pathLst>
                  <a:path w="61987" h="61987" extrusionOk="0">
                    <a:moveTo>
                      <a:pt x="30994" y="61987"/>
                    </a:moveTo>
                    <a:cubicBezTo>
                      <a:pt x="48054" y="61987"/>
                      <a:pt x="61987" y="48054"/>
                      <a:pt x="61987" y="30994"/>
                    </a:cubicBezTo>
                    <a:cubicBezTo>
                      <a:pt x="61987" y="13933"/>
                      <a:pt x="48088" y="0"/>
                      <a:pt x="30994" y="0"/>
                    </a:cubicBezTo>
                    <a:cubicBezTo>
                      <a:pt x="13900" y="0"/>
                      <a:pt x="0" y="13933"/>
                      <a:pt x="0" y="30994"/>
                    </a:cubicBezTo>
                    <a:cubicBezTo>
                      <a:pt x="0" y="48054"/>
                      <a:pt x="13934" y="61987"/>
                      <a:pt x="30994" y="61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2" name="Google Shape;1142;p27"/>
              <p:cNvSpPr/>
              <p:nvPr/>
            </p:nvSpPr>
            <p:spPr>
              <a:xfrm>
                <a:off x="2178097" y="3159764"/>
                <a:ext cx="44315" cy="44315"/>
              </a:xfrm>
              <a:custGeom>
                <a:avLst/>
                <a:gdLst/>
                <a:ahLst/>
                <a:cxnLst/>
                <a:rect l="l" t="t" r="r" b="b"/>
                <a:pathLst>
                  <a:path w="44315" h="44315" extrusionOk="0">
                    <a:moveTo>
                      <a:pt x="22158" y="44315"/>
                    </a:moveTo>
                    <a:cubicBezTo>
                      <a:pt x="34358" y="44315"/>
                      <a:pt x="44315" y="34358"/>
                      <a:pt x="44315" y="22158"/>
                    </a:cubicBezTo>
                    <a:cubicBezTo>
                      <a:pt x="44315" y="9957"/>
                      <a:pt x="34358" y="0"/>
                      <a:pt x="22158" y="0"/>
                    </a:cubicBezTo>
                    <a:cubicBezTo>
                      <a:pt x="9957" y="0"/>
                      <a:pt x="0" y="9957"/>
                      <a:pt x="0" y="22158"/>
                    </a:cubicBezTo>
                    <a:cubicBezTo>
                      <a:pt x="0" y="34358"/>
                      <a:pt x="9957" y="44315"/>
                      <a:pt x="22158" y="4431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3" name="Google Shape;1143;p27"/>
              <p:cNvSpPr/>
              <p:nvPr/>
            </p:nvSpPr>
            <p:spPr>
              <a:xfrm>
                <a:off x="2185743" y="3168261"/>
                <a:ext cx="16924" cy="16924"/>
              </a:xfrm>
              <a:custGeom>
                <a:avLst/>
                <a:gdLst/>
                <a:ahLst/>
                <a:cxnLst/>
                <a:rect l="l" t="t" r="r" b="b"/>
                <a:pathLst>
                  <a:path w="16924" h="16924" extrusionOk="0">
                    <a:moveTo>
                      <a:pt x="8462" y="16924"/>
                    </a:moveTo>
                    <a:cubicBezTo>
                      <a:pt x="13118" y="16924"/>
                      <a:pt x="16924" y="13118"/>
                      <a:pt x="16924" y="8462"/>
                    </a:cubicBezTo>
                    <a:cubicBezTo>
                      <a:pt x="16924" y="3806"/>
                      <a:pt x="13152" y="0"/>
                      <a:pt x="8462" y="0"/>
                    </a:cubicBezTo>
                    <a:cubicBezTo>
                      <a:pt x="3772" y="0"/>
                      <a:pt x="0" y="3806"/>
                      <a:pt x="0" y="8462"/>
                    </a:cubicBezTo>
                    <a:cubicBezTo>
                      <a:pt x="0" y="13118"/>
                      <a:pt x="3772" y="16924"/>
                      <a:pt x="8462" y="169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4" name="Google Shape;1144;p27"/>
              <p:cNvSpPr/>
              <p:nvPr/>
            </p:nvSpPr>
            <p:spPr>
              <a:xfrm>
                <a:off x="1731545" y="3561967"/>
                <a:ext cx="442677" cy="196802"/>
              </a:xfrm>
              <a:custGeom>
                <a:avLst/>
                <a:gdLst/>
                <a:ahLst/>
                <a:cxnLst/>
                <a:rect l="l" t="t" r="r" b="b"/>
                <a:pathLst>
                  <a:path w="442677" h="196802" extrusionOk="0">
                    <a:moveTo>
                      <a:pt x="49209" y="0"/>
                    </a:moveTo>
                    <a:lnTo>
                      <a:pt x="393469" y="0"/>
                    </a:lnTo>
                    <a:cubicBezTo>
                      <a:pt x="420622" y="0"/>
                      <a:pt x="442677" y="22056"/>
                      <a:pt x="442677" y="49209"/>
                    </a:cubicBezTo>
                    <a:lnTo>
                      <a:pt x="442677" y="147593"/>
                    </a:lnTo>
                    <a:cubicBezTo>
                      <a:pt x="442677" y="174746"/>
                      <a:pt x="420622" y="196802"/>
                      <a:pt x="393469" y="196802"/>
                    </a:cubicBezTo>
                    <a:lnTo>
                      <a:pt x="49175" y="196802"/>
                    </a:lnTo>
                    <a:cubicBezTo>
                      <a:pt x="22022" y="196802"/>
                      <a:pt x="0" y="174746"/>
                      <a:pt x="0" y="147627"/>
                    </a:cubicBezTo>
                    <a:lnTo>
                      <a:pt x="0" y="49243"/>
                    </a:lnTo>
                    <a:cubicBezTo>
                      <a:pt x="0" y="22090"/>
                      <a:pt x="22056" y="34"/>
                      <a:pt x="49209" y="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5" name="Google Shape;1145;p27"/>
              <p:cNvSpPr/>
              <p:nvPr/>
            </p:nvSpPr>
            <p:spPr>
              <a:xfrm>
                <a:off x="1765801" y="3631566"/>
                <a:ext cx="23856" cy="44961"/>
              </a:xfrm>
              <a:custGeom>
                <a:avLst/>
                <a:gdLst/>
                <a:ahLst/>
                <a:cxnLst/>
                <a:rect l="l" t="t" r="r" b="b"/>
                <a:pathLst>
                  <a:path w="23856" h="44961" extrusionOk="0">
                    <a:moveTo>
                      <a:pt x="11928" y="0"/>
                    </a:moveTo>
                    <a:cubicBezTo>
                      <a:pt x="18521" y="0"/>
                      <a:pt x="23857" y="5336"/>
                      <a:pt x="23857" y="11928"/>
                    </a:cubicBezTo>
                    <a:cubicBezTo>
                      <a:pt x="23857" y="16924"/>
                      <a:pt x="20798" y="21206"/>
                      <a:pt x="16448" y="22973"/>
                    </a:cubicBezTo>
                    <a:lnTo>
                      <a:pt x="18080" y="27901"/>
                    </a:lnTo>
                    <a:lnTo>
                      <a:pt x="23789" y="44961"/>
                    </a:lnTo>
                    <a:lnTo>
                      <a:pt x="884" y="44961"/>
                    </a:lnTo>
                    <a:lnTo>
                      <a:pt x="6627" y="27901"/>
                    </a:lnTo>
                    <a:lnTo>
                      <a:pt x="8190" y="23279"/>
                    </a:lnTo>
                    <a:cubicBezTo>
                      <a:pt x="3432" y="21716"/>
                      <a:pt x="0" y="17230"/>
                      <a:pt x="0" y="11962"/>
                    </a:cubicBezTo>
                    <a:cubicBezTo>
                      <a:pt x="0" y="5370"/>
                      <a:pt x="5336" y="34"/>
                      <a:pt x="11928" y="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6" name="Google Shape;1146;p27"/>
            <p:cNvGrpSpPr/>
            <p:nvPr/>
          </p:nvGrpSpPr>
          <p:grpSpPr>
            <a:xfrm>
              <a:off x="4507469" y="4230149"/>
              <a:ext cx="2929732" cy="922628"/>
              <a:chOff x="6740062" y="3974201"/>
              <a:chExt cx="2339481" cy="736805"/>
            </a:xfrm>
          </p:grpSpPr>
          <p:grpSp>
            <p:nvGrpSpPr>
              <p:cNvPr id="1147" name="Google Shape;1147;p27"/>
              <p:cNvGrpSpPr/>
              <p:nvPr/>
            </p:nvGrpSpPr>
            <p:grpSpPr>
              <a:xfrm>
                <a:off x="6740062" y="3974201"/>
                <a:ext cx="833420" cy="736805"/>
                <a:chOff x="318247" y="2569282"/>
                <a:chExt cx="300928" cy="266062"/>
              </a:xfrm>
            </p:grpSpPr>
            <p:sp>
              <p:nvSpPr>
                <p:cNvPr id="1148" name="Google Shape;1148;p27"/>
                <p:cNvSpPr/>
                <p:nvPr/>
              </p:nvSpPr>
              <p:spPr>
                <a:xfrm>
                  <a:off x="334831" y="2766730"/>
                  <a:ext cx="32013" cy="12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13" h="12913" extrusionOk="0">
                      <a:moveTo>
                        <a:pt x="0" y="0"/>
                      </a:moveTo>
                      <a:lnTo>
                        <a:pt x="32013" y="0"/>
                      </a:lnTo>
                      <a:lnTo>
                        <a:pt x="32013" y="12914"/>
                      </a:lnTo>
                      <a:lnTo>
                        <a:pt x="0" y="1291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9" name="Google Shape;1149;p27"/>
                <p:cNvSpPr/>
                <p:nvPr/>
              </p:nvSpPr>
              <p:spPr>
                <a:xfrm>
                  <a:off x="572414" y="2766866"/>
                  <a:ext cx="32013" cy="12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13" h="12913" extrusionOk="0">
                      <a:moveTo>
                        <a:pt x="0" y="0"/>
                      </a:moveTo>
                      <a:lnTo>
                        <a:pt x="32013" y="0"/>
                      </a:lnTo>
                      <a:lnTo>
                        <a:pt x="32013" y="12914"/>
                      </a:lnTo>
                      <a:lnTo>
                        <a:pt x="0" y="1291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0" name="Google Shape;1150;p27"/>
                <p:cNvSpPr/>
                <p:nvPr/>
              </p:nvSpPr>
              <p:spPr>
                <a:xfrm>
                  <a:off x="318247" y="2758778"/>
                  <a:ext cx="30857" cy="30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7" h="30857" extrusionOk="0">
                      <a:moveTo>
                        <a:pt x="30858" y="15429"/>
                      </a:moveTo>
                      <a:cubicBezTo>
                        <a:pt x="30858" y="23950"/>
                        <a:pt x="23950" y="30858"/>
                        <a:pt x="15429" y="30858"/>
                      </a:cubicBezTo>
                      <a:cubicBezTo>
                        <a:pt x="6908" y="30858"/>
                        <a:pt x="0" y="23950"/>
                        <a:pt x="0" y="15429"/>
                      </a:cubicBezTo>
                      <a:cubicBezTo>
                        <a:pt x="0" y="6908"/>
                        <a:pt x="6908" y="0"/>
                        <a:pt x="15429" y="0"/>
                      </a:cubicBezTo>
                      <a:cubicBezTo>
                        <a:pt x="23950" y="0"/>
                        <a:pt x="30858" y="6908"/>
                        <a:pt x="30858" y="1542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1" name="Google Shape;1151;p27"/>
                <p:cNvSpPr/>
                <p:nvPr/>
              </p:nvSpPr>
              <p:spPr>
                <a:xfrm>
                  <a:off x="355391" y="2591236"/>
                  <a:ext cx="227863" cy="196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63" h="196054" extrusionOk="0">
                      <a:moveTo>
                        <a:pt x="0" y="0"/>
                      </a:moveTo>
                      <a:lnTo>
                        <a:pt x="227864" y="0"/>
                      </a:lnTo>
                      <a:lnTo>
                        <a:pt x="185723" y="196055"/>
                      </a:lnTo>
                      <a:lnTo>
                        <a:pt x="39931" y="1960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2" name="Google Shape;1152;p27"/>
                <p:cNvSpPr/>
                <p:nvPr/>
              </p:nvSpPr>
              <p:spPr>
                <a:xfrm>
                  <a:off x="376937" y="2597013"/>
                  <a:ext cx="181135" cy="155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135" h="155851" extrusionOk="0">
                      <a:moveTo>
                        <a:pt x="0" y="0"/>
                      </a:moveTo>
                      <a:lnTo>
                        <a:pt x="82310" y="0"/>
                      </a:lnTo>
                      <a:lnTo>
                        <a:pt x="82310" y="155851"/>
                      </a:lnTo>
                      <a:lnTo>
                        <a:pt x="31741" y="155851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  <a:moveTo>
                        <a:pt x="98826" y="0"/>
                      </a:moveTo>
                      <a:lnTo>
                        <a:pt x="181135" y="0"/>
                      </a:lnTo>
                      <a:lnTo>
                        <a:pt x="147627" y="155851"/>
                      </a:lnTo>
                      <a:lnTo>
                        <a:pt x="98826" y="155851"/>
                      </a:lnTo>
                      <a:lnTo>
                        <a:pt x="98826" y="0"/>
                      </a:lnTo>
                      <a:close/>
                    </a:path>
                  </a:pathLst>
                </a:custGeom>
                <a:solidFill>
                  <a:srgbClr val="161D1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3" name="Google Shape;1153;p27"/>
                <p:cNvSpPr/>
                <p:nvPr/>
              </p:nvSpPr>
              <p:spPr>
                <a:xfrm>
                  <a:off x="336598" y="2569282"/>
                  <a:ext cx="265484" cy="25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84" h="25861" extrusionOk="0">
                      <a:moveTo>
                        <a:pt x="0" y="0"/>
                      </a:moveTo>
                      <a:lnTo>
                        <a:pt x="265484" y="0"/>
                      </a:lnTo>
                      <a:lnTo>
                        <a:pt x="265484" y="25862"/>
                      </a:lnTo>
                      <a:lnTo>
                        <a:pt x="0" y="2586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4" name="Google Shape;1154;p27"/>
                <p:cNvSpPr/>
                <p:nvPr/>
              </p:nvSpPr>
              <p:spPr>
                <a:xfrm>
                  <a:off x="358348" y="2753341"/>
                  <a:ext cx="222018" cy="39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18" h="39965" extrusionOk="0">
                      <a:moveTo>
                        <a:pt x="0" y="0"/>
                      </a:moveTo>
                      <a:lnTo>
                        <a:pt x="222018" y="0"/>
                      </a:lnTo>
                      <a:lnTo>
                        <a:pt x="222018" y="39965"/>
                      </a:lnTo>
                      <a:lnTo>
                        <a:pt x="0" y="39965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5" name="Google Shape;1155;p27"/>
                <p:cNvSpPr/>
                <p:nvPr/>
              </p:nvSpPr>
              <p:spPr>
                <a:xfrm>
                  <a:off x="371568" y="2763400"/>
                  <a:ext cx="70754" cy="70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54" h="70755" extrusionOk="0">
                      <a:moveTo>
                        <a:pt x="35377" y="70755"/>
                      </a:moveTo>
                      <a:cubicBezTo>
                        <a:pt x="54850" y="70755"/>
                        <a:pt x="70755" y="54850"/>
                        <a:pt x="70755" y="35377"/>
                      </a:cubicBezTo>
                      <a:cubicBezTo>
                        <a:pt x="70755" y="15905"/>
                        <a:pt x="54850" y="0"/>
                        <a:pt x="35377" y="0"/>
                      </a:cubicBezTo>
                      <a:cubicBezTo>
                        <a:pt x="15905" y="0"/>
                        <a:pt x="0" y="15905"/>
                        <a:pt x="0" y="35377"/>
                      </a:cubicBezTo>
                      <a:cubicBezTo>
                        <a:pt x="0" y="54850"/>
                        <a:pt x="15905" y="70755"/>
                        <a:pt x="35377" y="7075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6" name="Google Shape;1156;p27"/>
                <p:cNvSpPr/>
                <p:nvPr/>
              </p:nvSpPr>
              <p:spPr>
                <a:xfrm>
                  <a:off x="490478" y="2764589"/>
                  <a:ext cx="70754" cy="70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54" h="70755" extrusionOk="0">
                      <a:moveTo>
                        <a:pt x="35378" y="70755"/>
                      </a:moveTo>
                      <a:cubicBezTo>
                        <a:pt x="54850" y="70755"/>
                        <a:pt x="70755" y="54850"/>
                        <a:pt x="70755" y="35378"/>
                      </a:cubicBezTo>
                      <a:cubicBezTo>
                        <a:pt x="70755" y="15905"/>
                        <a:pt x="54850" y="0"/>
                        <a:pt x="35378" y="0"/>
                      </a:cubicBezTo>
                      <a:cubicBezTo>
                        <a:pt x="15905" y="0"/>
                        <a:pt x="0" y="15905"/>
                        <a:pt x="0" y="35378"/>
                      </a:cubicBezTo>
                      <a:cubicBezTo>
                        <a:pt x="0" y="54850"/>
                        <a:pt x="15905" y="70755"/>
                        <a:pt x="35378" y="7075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7" name="Google Shape;1157;p27"/>
                <p:cNvSpPr/>
                <p:nvPr/>
              </p:nvSpPr>
              <p:spPr>
                <a:xfrm>
                  <a:off x="380880" y="2772710"/>
                  <a:ext cx="52131" cy="52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31" h="52131" extrusionOk="0">
                      <a:moveTo>
                        <a:pt x="52132" y="26066"/>
                      </a:moveTo>
                      <a:cubicBezTo>
                        <a:pt x="52132" y="40462"/>
                        <a:pt x="40462" y="52132"/>
                        <a:pt x="26066" y="52132"/>
                      </a:cubicBezTo>
                      <a:cubicBezTo>
                        <a:pt x="11670" y="52132"/>
                        <a:pt x="0" y="40462"/>
                        <a:pt x="0" y="26066"/>
                      </a:cubicBezTo>
                      <a:cubicBezTo>
                        <a:pt x="0" y="11670"/>
                        <a:pt x="11670" y="0"/>
                        <a:pt x="26066" y="0"/>
                      </a:cubicBezTo>
                      <a:cubicBezTo>
                        <a:pt x="40462" y="0"/>
                        <a:pt x="52132" y="11670"/>
                        <a:pt x="52132" y="2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8" name="Google Shape;1158;p27"/>
                <p:cNvSpPr/>
                <p:nvPr/>
              </p:nvSpPr>
              <p:spPr>
                <a:xfrm>
                  <a:off x="499790" y="2773900"/>
                  <a:ext cx="52131" cy="52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31" h="52131" extrusionOk="0">
                      <a:moveTo>
                        <a:pt x="52132" y="26066"/>
                      </a:moveTo>
                      <a:cubicBezTo>
                        <a:pt x="52132" y="40462"/>
                        <a:pt x="40462" y="52132"/>
                        <a:pt x="26066" y="52132"/>
                      </a:cubicBezTo>
                      <a:cubicBezTo>
                        <a:pt x="11670" y="52132"/>
                        <a:pt x="0" y="40462"/>
                        <a:pt x="0" y="26066"/>
                      </a:cubicBezTo>
                      <a:cubicBezTo>
                        <a:pt x="0" y="11670"/>
                        <a:pt x="11670" y="0"/>
                        <a:pt x="26066" y="0"/>
                      </a:cubicBezTo>
                      <a:cubicBezTo>
                        <a:pt x="40462" y="0"/>
                        <a:pt x="52132" y="11670"/>
                        <a:pt x="52132" y="2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9" name="Google Shape;1159;p27"/>
                <p:cNvSpPr/>
                <p:nvPr/>
              </p:nvSpPr>
              <p:spPr>
                <a:xfrm>
                  <a:off x="397838" y="2789670"/>
                  <a:ext cx="18215" cy="18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5" h="18215" extrusionOk="0">
                      <a:moveTo>
                        <a:pt x="9108" y="18216"/>
                      </a:moveTo>
                      <a:cubicBezTo>
                        <a:pt x="14137" y="18216"/>
                        <a:pt x="18216" y="14104"/>
                        <a:pt x="18216" y="9108"/>
                      </a:cubicBezTo>
                      <a:cubicBezTo>
                        <a:pt x="18216" y="4112"/>
                        <a:pt x="14137" y="0"/>
                        <a:pt x="9108" y="0"/>
                      </a:cubicBezTo>
                      <a:cubicBezTo>
                        <a:pt x="4078" y="0"/>
                        <a:pt x="0" y="4078"/>
                        <a:pt x="0" y="9108"/>
                      </a:cubicBezTo>
                      <a:cubicBezTo>
                        <a:pt x="0" y="14138"/>
                        <a:pt x="4078" y="18216"/>
                        <a:pt x="9108" y="18216"/>
                      </a:cubicBezTo>
                      <a:close/>
                    </a:path>
                  </a:pathLst>
                </a:custGeom>
                <a:solidFill>
                  <a:srgbClr val="161D1E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0" name="Google Shape;1160;p27"/>
                <p:cNvSpPr/>
                <p:nvPr/>
              </p:nvSpPr>
              <p:spPr>
                <a:xfrm>
                  <a:off x="516748" y="2790859"/>
                  <a:ext cx="18215" cy="18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5" h="18215" extrusionOk="0">
                      <a:moveTo>
                        <a:pt x="9108" y="18215"/>
                      </a:moveTo>
                      <a:cubicBezTo>
                        <a:pt x="14137" y="18215"/>
                        <a:pt x="18216" y="14137"/>
                        <a:pt x="18216" y="9108"/>
                      </a:cubicBezTo>
                      <a:cubicBezTo>
                        <a:pt x="18216" y="4078"/>
                        <a:pt x="14137" y="0"/>
                        <a:pt x="9108" y="0"/>
                      </a:cubicBezTo>
                      <a:cubicBezTo>
                        <a:pt x="4078" y="0"/>
                        <a:pt x="0" y="4112"/>
                        <a:pt x="0" y="9108"/>
                      </a:cubicBezTo>
                      <a:cubicBezTo>
                        <a:pt x="0" y="14103"/>
                        <a:pt x="4078" y="18215"/>
                        <a:pt x="9108" y="18215"/>
                      </a:cubicBezTo>
                      <a:close/>
                    </a:path>
                  </a:pathLst>
                </a:custGeom>
                <a:solidFill>
                  <a:srgbClr val="161D1E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1" name="Google Shape;1161;p27"/>
                <p:cNvSpPr/>
                <p:nvPr/>
              </p:nvSpPr>
              <p:spPr>
                <a:xfrm>
                  <a:off x="591003" y="2754496"/>
                  <a:ext cx="28172" cy="38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72" h="38673" extrusionOk="0">
                      <a:moveTo>
                        <a:pt x="8972" y="12506"/>
                      </a:moveTo>
                      <a:lnTo>
                        <a:pt x="8972" y="26168"/>
                      </a:lnTo>
                      <a:lnTo>
                        <a:pt x="28173" y="26168"/>
                      </a:lnTo>
                      <a:lnTo>
                        <a:pt x="28173" y="38674"/>
                      </a:lnTo>
                      <a:lnTo>
                        <a:pt x="0" y="38674"/>
                      </a:lnTo>
                      <a:lnTo>
                        <a:pt x="0" y="38572"/>
                      </a:lnTo>
                      <a:lnTo>
                        <a:pt x="0" y="26168"/>
                      </a:lnTo>
                      <a:lnTo>
                        <a:pt x="0" y="12506"/>
                      </a:lnTo>
                      <a:lnTo>
                        <a:pt x="0" y="2277"/>
                      </a:lnTo>
                      <a:lnTo>
                        <a:pt x="0" y="0"/>
                      </a:lnTo>
                      <a:lnTo>
                        <a:pt x="28173" y="0"/>
                      </a:lnTo>
                      <a:lnTo>
                        <a:pt x="28173" y="12506"/>
                      </a:lnTo>
                      <a:lnTo>
                        <a:pt x="8972" y="1250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62" name="Google Shape;1162;p27"/>
              <p:cNvGrpSpPr/>
              <p:nvPr/>
            </p:nvGrpSpPr>
            <p:grpSpPr>
              <a:xfrm>
                <a:off x="7493092" y="3974201"/>
                <a:ext cx="833420" cy="736805"/>
                <a:chOff x="318247" y="2569282"/>
                <a:chExt cx="300928" cy="266062"/>
              </a:xfrm>
            </p:grpSpPr>
            <p:sp>
              <p:nvSpPr>
                <p:cNvPr id="1163" name="Google Shape;1163;p27"/>
                <p:cNvSpPr/>
                <p:nvPr/>
              </p:nvSpPr>
              <p:spPr>
                <a:xfrm>
                  <a:off x="334831" y="2766730"/>
                  <a:ext cx="32013" cy="12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13" h="12913" extrusionOk="0">
                      <a:moveTo>
                        <a:pt x="0" y="0"/>
                      </a:moveTo>
                      <a:lnTo>
                        <a:pt x="32013" y="0"/>
                      </a:lnTo>
                      <a:lnTo>
                        <a:pt x="32013" y="12914"/>
                      </a:lnTo>
                      <a:lnTo>
                        <a:pt x="0" y="1291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4" name="Google Shape;1164;p27"/>
                <p:cNvSpPr/>
                <p:nvPr/>
              </p:nvSpPr>
              <p:spPr>
                <a:xfrm>
                  <a:off x="572414" y="2766866"/>
                  <a:ext cx="32013" cy="12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13" h="12913" extrusionOk="0">
                      <a:moveTo>
                        <a:pt x="0" y="0"/>
                      </a:moveTo>
                      <a:lnTo>
                        <a:pt x="32013" y="0"/>
                      </a:lnTo>
                      <a:lnTo>
                        <a:pt x="32013" y="12914"/>
                      </a:lnTo>
                      <a:lnTo>
                        <a:pt x="0" y="1291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5" name="Google Shape;1165;p27"/>
                <p:cNvSpPr/>
                <p:nvPr/>
              </p:nvSpPr>
              <p:spPr>
                <a:xfrm>
                  <a:off x="318247" y="2758778"/>
                  <a:ext cx="30857" cy="30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7" h="30857" extrusionOk="0">
                      <a:moveTo>
                        <a:pt x="30858" y="15429"/>
                      </a:moveTo>
                      <a:cubicBezTo>
                        <a:pt x="30858" y="23950"/>
                        <a:pt x="23950" y="30858"/>
                        <a:pt x="15429" y="30858"/>
                      </a:cubicBezTo>
                      <a:cubicBezTo>
                        <a:pt x="6908" y="30858"/>
                        <a:pt x="0" y="23950"/>
                        <a:pt x="0" y="15429"/>
                      </a:cubicBezTo>
                      <a:cubicBezTo>
                        <a:pt x="0" y="6908"/>
                        <a:pt x="6908" y="0"/>
                        <a:pt x="15429" y="0"/>
                      </a:cubicBezTo>
                      <a:cubicBezTo>
                        <a:pt x="23950" y="0"/>
                        <a:pt x="30858" y="6908"/>
                        <a:pt x="30858" y="1542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6" name="Google Shape;1166;p27"/>
                <p:cNvSpPr/>
                <p:nvPr/>
              </p:nvSpPr>
              <p:spPr>
                <a:xfrm>
                  <a:off x="355391" y="2591236"/>
                  <a:ext cx="227863" cy="196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63" h="196054" extrusionOk="0">
                      <a:moveTo>
                        <a:pt x="0" y="0"/>
                      </a:moveTo>
                      <a:lnTo>
                        <a:pt x="227864" y="0"/>
                      </a:lnTo>
                      <a:lnTo>
                        <a:pt x="185723" y="196055"/>
                      </a:lnTo>
                      <a:lnTo>
                        <a:pt x="39931" y="1960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7" name="Google Shape;1167;p27"/>
                <p:cNvSpPr/>
                <p:nvPr/>
              </p:nvSpPr>
              <p:spPr>
                <a:xfrm>
                  <a:off x="376937" y="2597013"/>
                  <a:ext cx="181135" cy="155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135" h="155851" extrusionOk="0">
                      <a:moveTo>
                        <a:pt x="0" y="0"/>
                      </a:moveTo>
                      <a:lnTo>
                        <a:pt x="82310" y="0"/>
                      </a:lnTo>
                      <a:lnTo>
                        <a:pt x="82310" y="155851"/>
                      </a:lnTo>
                      <a:lnTo>
                        <a:pt x="31741" y="155851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  <a:moveTo>
                        <a:pt x="98826" y="0"/>
                      </a:moveTo>
                      <a:lnTo>
                        <a:pt x="181135" y="0"/>
                      </a:lnTo>
                      <a:lnTo>
                        <a:pt x="147627" y="155851"/>
                      </a:lnTo>
                      <a:lnTo>
                        <a:pt x="98826" y="155851"/>
                      </a:lnTo>
                      <a:lnTo>
                        <a:pt x="98826" y="0"/>
                      </a:lnTo>
                      <a:close/>
                    </a:path>
                  </a:pathLst>
                </a:custGeom>
                <a:solidFill>
                  <a:srgbClr val="161D1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8" name="Google Shape;1168;p27"/>
                <p:cNvSpPr/>
                <p:nvPr/>
              </p:nvSpPr>
              <p:spPr>
                <a:xfrm>
                  <a:off x="336598" y="2569282"/>
                  <a:ext cx="265484" cy="25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84" h="25861" extrusionOk="0">
                      <a:moveTo>
                        <a:pt x="0" y="0"/>
                      </a:moveTo>
                      <a:lnTo>
                        <a:pt x="265484" y="0"/>
                      </a:lnTo>
                      <a:lnTo>
                        <a:pt x="265484" y="25862"/>
                      </a:lnTo>
                      <a:lnTo>
                        <a:pt x="0" y="2586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9" name="Google Shape;1169;p27"/>
                <p:cNvSpPr/>
                <p:nvPr/>
              </p:nvSpPr>
              <p:spPr>
                <a:xfrm>
                  <a:off x="358348" y="2753341"/>
                  <a:ext cx="222018" cy="39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18" h="39965" extrusionOk="0">
                      <a:moveTo>
                        <a:pt x="0" y="0"/>
                      </a:moveTo>
                      <a:lnTo>
                        <a:pt x="222018" y="0"/>
                      </a:lnTo>
                      <a:lnTo>
                        <a:pt x="222018" y="39965"/>
                      </a:lnTo>
                      <a:lnTo>
                        <a:pt x="0" y="39965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0" name="Google Shape;1170;p27"/>
                <p:cNvSpPr/>
                <p:nvPr/>
              </p:nvSpPr>
              <p:spPr>
                <a:xfrm>
                  <a:off x="371568" y="2763400"/>
                  <a:ext cx="70754" cy="70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54" h="70755" extrusionOk="0">
                      <a:moveTo>
                        <a:pt x="35377" y="70755"/>
                      </a:moveTo>
                      <a:cubicBezTo>
                        <a:pt x="54850" y="70755"/>
                        <a:pt x="70755" y="54850"/>
                        <a:pt x="70755" y="35377"/>
                      </a:cubicBezTo>
                      <a:cubicBezTo>
                        <a:pt x="70755" y="15905"/>
                        <a:pt x="54850" y="0"/>
                        <a:pt x="35377" y="0"/>
                      </a:cubicBezTo>
                      <a:cubicBezTo>
                        <a:pt x="15905" y="0"/>
                        <a:pt x="0" y="15905"/>
                        <a:pt x="0" y="35377"/>
                      </a:cubicBezTo>
                      <a:cubicBezTo>
                        <a:pt x="0" y="54850"/>
                        <a:pt x="15905" y="70755"/>
                        <a:pt x="35377" y="7075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1" name="Google Shape;1171;p27"/>
                <p:cNvSpPr/>
                <p:nvPr/>
              </p:nvSpPr>
              <p:spPr>
                <a:xfrm>
                  <a:off x="490478" y="2764589"/>
                  <a:ext cx="70754" cy="70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54" h="70755" extrusionOk="0">
                      <a:moveTo>
                        <a:pt x="35378" y="70755"/>
                      </a:moveTo>
                      <a:cubicBezTo>
                        <a:pt x="54850" y="70755"/>
                        <a:pt x="70755" y="54850"/>
                        <a:pt x="70755" y="35378"/>
                      </a:cubicBezTo>
                      <a:cubicBezTo>
                        <a:pt x="70755" y="15905"/>
                        <a:pt x="54850" y="0"/>
                        <a:pt x="35378" y="0"/>
                      </a:cubicBezTo>
                      <a:cubicBezTo>
                        <a:pt x="15905" y="0"/>
                        <a:pt x="0" y="15905"/>
                        <a:pt x="0" y="35378"/>
                      </a:cubicBezTo>
                      <a:cubicBezTo>
                        <a:pt x="0" y="54850"/>
                        <a:pt x="15905" y="70755"/>
                        <a:pt x="35378" y="7075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2" name="Google Shape;1172;p27"/>
                <p:cNvSpPr/>
                <p:nvPr/>
              </p:nvSpPr>
              <p:spPr>
                <a:xfrm>
                  <a:off x="380880" y="2772710"/>
                  <a:ext cx="52131" cy="52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31" h="52131" extrusionOk="0">
                      <a:moveTo>
                        <a:pt x="52132" y="26066"/>
                      </a:moveTo>
                      <a:cubicBezTo>
                        <a:pt x="52132" y="40462"/>
                        <a:pt x="40462" y="52132"/>
                        <a:pt x="26066" y="52132"/>
                      </a:cubicBezTo>
                      <a:cubicBezTo>
                        <a:pt x="11670" y="52132"/>
                        <a:pt x="0" y="40462"/>
                        <a:pt x="0" y="26066"/>
                      </a:cubicBezTo>
                      <a:cubicBezTo>
                        <a:pt x="0" y="11670"/>
                        <a:pt x="11670" y="0"/>
                        <a:pt x="26066" y="0"/>
                      </a:cubicBezTo>
                      <a:cubicBezTo>
                        <a:pt x="40462" y="0"/>
                        <a:pt x="52132" y="11670"/>
                        <a:pt x="52132" y="2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3" name="Google Shape;1173;p27"/>
                <p:cNvSpPr/>
                <p:nvPr/>
              </p:nvSpPr>
              <p:spPr>
                <a:xfrm>
                  <a:off x="499790" y="2773900"/>
                  <a:ext cx="52131" cy="52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31" h="52131" extrusionOk="0">
                      <a:moveTo>
                        <a:pt x="52132" y="26066"/>
                      </a:moveTo>
                      <a:cubicBezTo>
                        <a:pt x="52132" y="40462"/>
                        <a:pt x="40462" y="52132"/>
                        <a:pt x="26066" y="52132"/>
                      </a:cubicBezTo>
                      <a:cubicBezTo>
                        <a:pt x="11670" y="52132"/>
                        <a:pt x="0" y="40462"/>
                        <a:pt x="0" y="26066"/>
                      </a:cubicBezTo>
                      <a:cubicBezTo>
                        <a:pt x="0" y="11670"/>
                        <a:pt x="11670" y="0"/>
                        <a:pt x="26066" y="0"/>
                      </a:cubicBezTo>
                      <a:cubicBezTo>
                        <a:pt x="40462" y="0"/>
                        <a:pt x="52132" y="11670"/>
                        <a:pt x="52132" y="2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4" name="Google Shape;1174;p27"/>
                <p:cNvSpPr/>
                <p:nvPr/>
              </p:nvSpPr>
              <p:spPr>
                <a:xfrm>
                  <a:off x="397838" y="2789670"/>
                  <a:ext cx="18215" cy="18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5" h="18215" extrusionOk="0">
                      <a:moveTo>
                        <a:pt x="9108" y="18216"/>
                      </a:moveTo>
                      <a:cubicBezTo>
                        <a:pt x="14137" y="18216"/>
                        <a:pt x="18216" y="14104"/>
                        <a:pt x="18216" y="9108"/>
                      </a:cubicBezTo>
                      <a:cubicBezTo>
                        <a:pt x="18216" y="4112"/>
                        <a:pt x="14137" y="0"/>
                        <a:pt x="9108" y="0"/>
                      </a:cubicBezTo>
                      <a:cubicBezTo>
                        <a:pt x="4078" y="0"/>
                        <a:pt x="0" y="4078"/>
                        <a:pt x="0" y="9108"/>
                      </a:cubicBezTo>
                      <a:cubicBezTo>
                        <a:pt x="0" y="14138"/>
                        <a:pt x="4078" y="18216"/>
                        <a:pt x="9108" y="18216"/>
                      </a:cubicBezTo>
                      <a:close/>
                    </a:path>
                  </a:pathLst>
                </a:custGeom>
                <a:solidFill>
                  <a:srgbClr val="161D1E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5" name="Google Shape;1175;p27"/>
                <p:cNvSpPr/>
                <p:nvPr/>
              </p:nvSpPr>
              <p:spPr>
                <a:xfrm>
                  <a:off x="516748" y="2790859"/>
                  <a:ext cx="18215" cy="18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5" h="18215" extrusionOk="0">
                      <a:moveTo>
                        <a:pt x="9108" y="18215"/>
                      </a:moveTo>
                      <a:cubicBezTo>
                        <a:pt x="14137" y="18215"/>
                        <a:pt x="18216" y="14137"/>
                        <a:pt x="18216" y="9108"/>
                      </a:cubicBezTo>
                      <a:cubicBezTo>
                        <a:pt x="18216" y="4078"/>
                        <a:pt x="14137" y="0"/>
                        <a:pt x="9108" y="0"/>
                      </a:cubicBezTo>
                      <a:cubicBezTo>
                        <a:pt x="4078" y="0"/>
                        <a:pt x="0" y="4112"/>
                        <a:pt x="0" y="9108"/>
                      </a:cubicBezTo>
                      <a:cubicBezTo>
                        <a:pt x="0" y="14103"/>
                        <a:pt x="4078" y="18215"/>
                        <a:pt x="9108" y="18215"/>
                      </a:cubicBezTo>
                      <a:close/>
                    </a:path>
                  </a:pathLst>
                </a:custGeom>
                <a:solidFill>
                  <a:srgbClr val="161D1E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6" name="Google Shape;1176;p27"/>
                <p:cNvSpPr/>
                <p:nvPr/>
              </p:nvSpPr>
              <p:spPr>
                <a:xfrm>
                  <a:off x="591003" y="2754496"/>
                  <a:ext cx="28172" cy="38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72" h="38673" extrusionOk="0">
                      <a:moveTo>
                        <a:pt x="8972" y="12506"/>
                      </a:moveTo>
                      <a:lnTo>
                        <a:pt x="8972" y="26168"/>
                      </a:lnTo>
                      <a:lnTo>
                        <a:pt x="28173" y="26168"/>
                      </a:lnTo>
                      <a:lnTo>
                        <a:pt x="28173" y="38674"/>
                      </a:lnTo>
                      <a:lnTo>
                        <a:pt x="0" y="38674"/>
                      </a:lnTo>
                      <a:lnTo>
                        <a:pt x="0" y="38572"/>
                      </a:lnTo>
                      <a:lnTo>
                        <a:pt x="0" y="26168"/>
                      </a:lnTo>
                      <a:lnTo>
                        <a:pt x="0" y="12506"/>
                      </a:lnTo>
                      <a:lnTo>
                        <a:pt x="0" y="2277"/>
                      </a:lnTo>
                      <a:lnTo>
                        <a:pt x="0" y="0"/>
                      </a:lnTo>
                      <a:lnTo>
                        <a:pt x="28173" y="0"/>
                      </a:lnTo>
                      <a:lnTo>
                        <a:pt x="28173" y="12506"/>
                      </a:lnTo>
                      <a:lnTo>
                        <a:pt x="8972" y="1250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77" name="Google Shape;1177;p27"/>
              <p:cNvGrpSpPr/>
              <p:nvPr/>
            </p:nvGrpSpPr>
            <p:grpSpPr>
              <a:xfrm>
                <a:off x="8246123" y="3974201"/>
                <a:ext cx="833420" cy="736805"/>
                <a:chOff x="318247" y="2569282"/>
                <a:chExt cx="300928" cy="266062"/>
              </a:xfrm>
            </p:grpSpPr>
            <p:sp>
              <p:nvSpPr>
                <p:cNvPr id="1178" name="Google Shape;1178;p27"/>
                <p:cNvSpPr/>
                <p:nvPr/>
              </p:nvSpPr>
              <p:spPr>
                <a:xfrm>
                  <a:off x="334831" y="2766730"/>
                  <a:ext cx="32013" cy="12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13" h="12913" extrusionOk="0">
                      <a:moveTo>
                        <a:pt x="0" y="0"/>
                      </a:moveTo>
                      <a:lnTo>
                        <a:pt x="32013" y="0"/>
                      </a:lnTo>
                      <a:lnTo>
                        <a:pt x="32013" y="12914"/>
                      </a:lnTo>
                      <a:lnTo>
                        <a:pt x="0" y="1291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9" name="Google Shape;1179;p27"/>
                <p:cNvSpPr/>
                <p:nvPr/>
              </p:nvSpPr>
              <p:spPr>
                <a:xfrm>
                  <a:off x="572414" y="2766866"/>
                  <a:ext cx="32013" cy="12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13" h="12913" extrusionOk="0">
                      <a:moveTo>
                        <a:pt x="0" y="0"/>
                      </a:moveTo>
                      <a:lnTo>
                        <a:pt x="32013" y="0"/>
                      </a:lnTo>
                      <a:lnTo>
                        <a:pt x="32013" y="12914"/>
                      </a:lnTo>
                      <a:lnTo>
                        <a:pt x="0" y="1291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0" name="Google Shape;1180;p27"/>
                <p:cNvSpPr/>
                <p:nvPr/>
              </p:nvSpPr>
              <p:spPr>
                <a:xfrm>
                  <a:off x="318247" y="2758778"/>
                  <a:ext cx="30857" cy="30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7" h="30857" extrusionOk="0">
                      <a:moveTo>
                        <a:pt x="30858" y="15429"/>
                      </a:moveTo>
                      <a:cubicBezTo>
                        <a:pt x="30858" y="23950"/>
                        <a:pt x="23950" y="30858"/>
                        <a:pt x="15429" y="30858"/>
                      </a:cubicBezTo>
                      <a:cubicBezTo>
                        <a:pt x="6908" y="30858"/>
                        <a:pt x="0" y="23950"/>
                        <a:pt x="0" y="15429"/>
                      </a:cubicBezTo>
                      <a:cubicBezTo>
                        <a:pt x="0" y="6908"/>
                        <a:pt x="6908" y="0"/>
                        <a:pt x="15429" y="0"/>
                      </a:cubicBezTo>
                      <a:cubicBezTo>
                        <a:pt x="23950" y="0"/>
                        <a:pt x="30858" y="6908"/>
                        <a:pt x="30858" y="1542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1" name="Google Shape;1181;p27"/>
                <p:cNvSpPr/>
                <p:nvPr/>
              </p:nvSpPr>
              <p:spPr>
                <a:xfrm>
                  <a:off x="355391" y="2591236"/>
                  <a:ext cx="227863" cy="196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63" h="196054" extrusionOk="0">
                      <a:moveTo>
                        <a:pt x="0" y="0"/>
                      </a:moveTo>
                      <a:lnTo>
                        <a:pt x="227864" y="0"/>
                      </a:lnTo>
                      <a:lnTo>
                        <a:pt x="185723" y="196055"/>
                      </a:lnTo>
                      <a:lnTo>
                        <a:pt x="39931" y="1960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2" name="Google Shape;1182;p27"/>
                <p:cNvSpPr/>
                <p:nvPr/>
              </p:nvSpPr>
              <p:spPr>
                <a:xfrm>
                  <a:off x="376937" y="2597013"/>
                  <a:ext cx="181135" cy="155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135" h="155851" extrusionOk="0">
                      <a:moveTo>
                        <a:pt x="0" y="0"/>
                      </a:moveTo>
                      <a:lnTo>
                        <a:pt x="82310" y="0"/>
                      </a:lnTo>
                      <a:lnTo>
                        <a:pt x="82310" y="155851"/>
                      </a:lnTo>
                      <a:lnTo>
                        <a:pt x="31741" y="155851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  <a:moveTo>
                        <a:pt x="98826" y="0"/>
                      </a:moveTo>
                      <a:lnTo>
                        <a:pt x="181135" y="0"/>
                      </a:lnTo>
                      <a:lnTo>
                        <a:pt x="147627" y="155851"/>
                      </a:lnTo>
                      <a:lnTo>
                        <a:pt x="98826" y="155851"/>
                      </a:lnTo>
                      <a:lnTo>
                        <a:pt x="98826" y="0"/>
                      </a:lnTo>
                      <a:close/>
                    </a:path>
                  </a:pathLst>
                </a:custGeom>
                <a:solidFill>
                  <a:srgbClr val="161D1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3" name="Google Shape;1183;p27"/>
                <p:cNvSpPr/>
                <p:nvPr/>
              </p:nvSpPr>
              <p:spPr>
                <a:xfrm>
                  <a:off x="336598" y="2569282"/>
                  <a:ext cx="265484" cy="25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84" h="25861" extrusionOk="0">
                      <a:moveTo>
                        <a:pt x="0" y="0"/>
                      </a:moveTo>
                      <a:lnTo>
                        <a:pt x="265484" y="0"/>
                      </a:lnTo>
                      <a:lnTo>
                        <a:pt x="265484" y="25862"/>
                      </a:lnTo>
                      <a:lnTo>
                        <a:pt x="0" y="2586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4" name="Google Shape;1184;p27"/>
                <p:cNvSpPr/>
                <p:nvPr/>
              </p:nvSpPr>
              <p:spPr>
                <a:xfrm>
                  <a:off x="358348" y="2753341"/>
                  <a:ext cx="222018" cy="39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18" h="39965" extrusionOk="0">
                      <a:moveTo>
                        <a:pt x="0" y="0"/>
                      </a:moveTo>
                      <a:lnTo>
                        <a:pt x="222018" y="0"/>
                      </a:lnTo>
                      <a:lnTo>
                        <a:pt x="222018" y="39965"/>
                      </a:lnTo>
                      <a:lnTo>
                        <a:pt x="0" y="39965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5" name="Google Shape;1185;p27"/>
                <p:cNvSpPr/>
                <p:nvPr/>
              </p:nvSpPr>
              <p:spPr>
                <a:xfrm>
                  <a:off x="371568" y="2763400"/>
                  <a:ext cx="70754" cy="70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54" h="70755" extrusionOk="0">
                      <a:moveTo>
                        <a:pt x="35377" y="70755"/>
                      </a:moveTo>
                      <a:cubicBezTo>
                        <a:pt x="54850" y="70755"/>
                        <a:pt x="70755" y="54850"/>
                        <a:pt x="70755" y="35377"/>
                      </a:cubicBezTo>
                      <a:cubicBezTo>
                        <a:pt x="70755" y="15905"/>
                        <a:pt x="54850" y="0"/>
                        <a:pt x="35377" y="0"/>
                      </a:cubicBezTo>
                      <a:cubicBezTo>
                        <a:pt x="15905" y="0"/>
                        <a:pt x="0" y="15905"/>
                        <a:pt x="0" y="35377"/>
                      </a:cubicBezTo>
                      <a:cubicBezTo>
                        <a:pt x="0" y="54850"/>
                        <a:pt x="15905" y="70755"/>
                        <a:pt x="35377" y="7075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6" name="Google Shape;1186;p27"/>
                <p:cNvSpPr/>
                <p:nvPr/>
              </p:nvSpPr>
              <p:spPr>
                <a:xfrm>
                  <a:off x="490478" y="2764589"/>
                  <a:ext cx="70754" cy="70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54" h="70755" extrusionOk="0">
                      <a:moveTo>
                        <a:pt x="35378" y="70755"/>
                      </a:moveTo>
                      <a:cubicBezTo>
                        <a:pt x="54850" y="70755"/>
                        <a:pt x="70755" y="54850"/>
                        <a:pt x="70755" y="35378"/>
                      </a:cubicBezTo>
                      <a:cubicBezTo>
                        <a:pt x="70755" y="15905"/>
                        <a:pt x="54850" y="0"/>
                        <a:pt x="35378" y="0"/>
                      </a:cubicBezTo>
                      <a:cubicBezTo>
                        <a:pt x="15905" y="0"/>
                        <a:pt x="0" y="15905"/>
                        <a:pt x="0" y="35378"/>
                      </a:cubicBezTo>
                      <a:cubicBezTo>
                        <a:pt x="0" y="54850"/>
                        <a:pt x="15905" y="70755"/>
                        <a:pt x="35378" y="7075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7" name="Google Shape;1187;p27"/>
                <p:cNvSpPr/>
                <p:nvPr/>
              </p:nvSpPr>
              <p:spPr>
                <a:xfrm>
                  <a:off x="380880" y="2772710"/>
                  <a:ext cx="52131" cy="52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31" h="52131" extrusionOk="0">
                      <a:moveTo>
                        <a:pt x="52132" y="26066"/>
                      </a:moveTo>
                      <a:cubicBezTo>
                        <a:pt x="52132" y="40462"/>
                        <a:pt x="40462" y="52132"/>
                        <a:pt x="26066" y="52132"/>
                      </a:cubicBezTo>
                      <a:cubicBezTo>
                        <a:pt x="11670" y="52132"/>
                        <a:pt x="0" y="40462"/>
                        <a:pt x="0" y="26066"/>
                      </a:cubicBezTo>
                      <a:cubicBezTo>
                        <a:pt x="0" y="11670"/>
                        <a:pt x="11670" y="0"/>
                        <a:pt x="26066" y="0"/>
                      </a:cubicBezTo>
                      <a:cubicBezTo>
                        <a:pt x="40462" y="0"/>
                        <a:pt x="52132" y="11670"/>
                        <a:pt x="52132" y="2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8" name="Google Shape;1188;p27"/>
                <p:cNvSpPr/>
                <p:nvPr/>
              </p:nvSpPr>
              <p:spPr>
                <a:xfrm>
                  <a:off x="499790" y="2773900"/>
                  <a:ext cx="52131" cy="52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31" h="52131" extrusionOk="0">
                      <a:moveTo>
                        <a:pt x="52132" y="26066"/>
                      </a:moveTo>
                      <a:cubicBezTo>
                        <a:pt x="52132" y="40462"/>
                        <a:pt x="40462" y="52132"/>
                        <a:pt x="26066" y="52132"/>
                      </a:cubicBezTo>
                      <a:cubicBezTo>
                        <a:pt x="11670" y="52132"/>
                        <a:pt x="0" y="40462"/>
                        <a:pt x="0" y="26066"/>
                      </a:cubicBezTo>
                      <a:cubicBezTo>
                        <a:pt x="0" y="11670"/>
                        <a:pt x="11670" y="0"/>
                        <a:pt x="26066" y="0"/>
                      </a:cubicBezTo>
                      <a:cubicBezTo>
                        <a:pt x="40462" y="0"/>
                        <a:pt x="52132" y="11670"/>
                        <a:pt x="52132" y="260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9" name="Google Shape;1189;p27"/>
                <p:cNvSpPr/>
                <p:nvPr/>
              </p:nvSpPr>
              <p:spPr>
                <a:xfrm>
                  <a:off x="397838" y="2789670"/>
                  <a:ext cx="18215" cy="18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5" h="18215" extrusionOk="0">
                      <a:moveTo>
                        <a:pt x="9108" y="18216"/>
                      </a:moveTo>
                      <a:cubicBezTo>
                        <a:pt x="14137" y="18216"/>
                        <a:pt x="18216" y="14104"/>
                        <a:pt x="18216" y="9108"/>
                      </a:cubicBezTo>
                      <a:cubicBezTo>
                        <a:pt x="18216" y="4112"/>
                        <a:pt x="14137" y="0"/>
                        <a:pt x="9108" y="0"/>
                      </a:cubicBezTo>
                      <a:cubicBezTo>
                        <a:pt x="4078" y="0"/>
                        <a:pt x="0" y="4078"/>
                        <a:pt x="0" y="9108"/>
                      </a:cubicBezTo>
                      <a:cubicBezTo>
                        <a:pt x="0" y="14138"/>
                        <a:pt x="4078" y="18216"/>
                        <a:pt x="9108" y="18216"/>
                      </a:cubicBezTo>
                      <a:close/>
                    </a:path>
                  </a:pathLst>
                </a:custGeom>
                <a:solidFill>
                  <a:srgbClr val="161D1E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0" name="Google Shape;1190;p27"/>
                <p:cNvSpPr/>
                <p:nvPr/>
              </p:nvSpPr>
              <p:spPr>
                <a:xfrm>
                  <a:off x="516748" y="2790859"/>
                  <a:ext cx="18215" cy="18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5" h="18215" extrusionOk="0">
                      <a:moveTo>
                        <a:pt x="9108" y="18215"/>
                      </a:moveTo>
                      <a:cubicBezTo>
                        <a:pt x="14137" y="18215"/>
                        <a:pt x="18216" y="14137"/>
                        <a:pt x="18216" y="9108"/>
                      </a:cubicBezTo>
                      <a:cubicBezTo>
                        <a:pt x="18216" y="4078"/>
                        <a:pt x="14137" y="0"/>
                        <a:pt x="9108" y="0"/>
                      </a:cubicBezTo>
                      <a:cubicBezTo>
                        <a:pt x="4078" y="0"/>
                        <a:pt x="0" y="4112"/>
                        <a:pt x="0" y="9108"/>
                      </a:cubicBezTo>
                      <a:cubicBezTo>
                        <a:pt x="0" y="14103"/>
                        <a:pt x="4078" y="18215"/>
                        <a:pt x="9108" y="18215"/>
                      </a:cubicBezTo>
                      <a:close/>
                    </a:path>
                  </a:pathLst>
                </a:custGeom>
                <a:solidFill>
                  <a:srgbClr val="161D1E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1" name="Google Shape;1191;p27"/>
                <p:cNvSpPr/>
                <p:nvPr/>
              </p:nvSpPr>
              <p:spPr>
                <a:xfrm>
                  <a:off x="591003" y="2754496"/>
                  <a:ext cx="28172" cy="38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72" h="38673" extrusionOk="0">
                      <a:moveTo>
                        <a:pt x="8972" y="12506"/>
                      </a:moveTo>
                      <a:lnTo>
                        <a:pt x="8972" y="26168"/>
                      </a:lnTo>
                      <a:lnTo>
                        <a:pt x="28173" y="26168"/>
                      </a:lnTo>
                      <a:lnTo>
                        <a:pt x="28173" y="38674"/>
                      </a:lnTo>
                      <a:lnTo>
                        <a:pt x="0" y="38674"/>
                      </a:lnTo>
                      <a:lnTo>
                        <a:pt x="0" y="38572"/>
                      </a:lnTo>
                      <a:lnTo>
                        <a:pt x="0" y="26168"/>
                      </a:lnTo>
                      <a:lnTo>
                        <a:pt x="0" y="12506"/>
                      </a:lnTo>
                      <a:lnTo>
                        <a:pt x="0" y="2277"/>
                      </a:lnTo>
                      <a:lnTo>
                        <a:pt x="0" y="0"/>
                      </a:lnTo>
                      <a:lnTo>
                        <a:pt x="28173" y="0"/>
                      </a:lnTo>
                      <a:lnTo>
                        <a:pt x="28173" y="12506"/>
                      </a:lnTo>
                      <a:lnTo>
                        <a:pt x="8972" y="1250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192" name="Google Shape;1192;p27"/>
          <p:cNvGrpSpPr/>
          <p:nvPr/>
        </p:nvGrpSpPr>
        <p:grpSpPr>
          <a:xfrm>
            <a:off x="6603245" y="415239"/>
            <a:ext cx="1459347" cy="1339652"/>
            <a:chOff x="6603245" y="415239"/>
            <a:chExt cx="1459347" cy="1339652"/>
          </a:xfrm>
        </p:grpSpPr>
        <p:grpSp>
          <p:nvGrpSpPr>
            <p:cNvPr id="1193" name="Google Shape;1193;p27"/>
            <p:cNvGrpSpPr/>
            <p:nvPr/>
          </p:nvGrpSpPr>
          <p:grpSpPr>
            <a:xfrm>
              <a:off x="7398713" y="415239"/>
              <a:ext cx="663880" cy="1339652"/>
              <a:chOff x="3013563" y="531703"/>
              <a:chExt cx="296018" cy="597339"/>
            </a:xfrm>
          </p:grpSpPr>
          <p:sp>
            <p:nvSpPr>
              <p:cNvPr id="1194" name="Google Shape;1194;p27"/>
              <p:cNvSpPr/>
              <p:nvPr/>
            </p:nvSpPr>
            <p:spPr>
              <a:xfrm>
                <a:off x="3129245" y="1092067"/>
                <a:ext cx="68715" cy="11316"/>
              </a:xfrm>
              <a:custGeom>
                <a:avLst/>
                <a:gdLst/>
                <a:ahLst/>
                <a:cxnLst/>
                <a:rect l="l" t="t" r="r" b="b"/>
                <a:pathLst>
                  <a:path w="68715" h="11316" extrusionOk="0">
                    <a:moveTo>
                      <a:pt x="4112" y="11317"/>
                    </a:moveTo>
                    <a:lnTo>
                      <a:pt x="64638" y="11317"/>
                    </a:lnTo>
                    <a:cubicBezTo>
                      <a:pt x="66881" y="11317"/>
                      <a:pt x="68716" y="9278"/>
                      <a:pt x="68716" y="6797"/>
                    </a:cubicBezTo>
                    <a:lnTo>
                      <a:pt x="68716" y="0"/>
                    </a:lnTo>
                    <a:lnTo>
                      <a:pt x="0" y="0"/>
                    </a:lnTo>
                    <a:lnTo>
                      <a:pt x="0" y="6797"/>
                    </a:lnTo>
                    <a:cubicBezTo>
                      <a:pt x="0" y="9278"/>
                      <a:pt x="1835" y="11317"/>
                      <a:pt x="4078" y="11317"/>
                    </a:cubicBezTo>
                    <a:close/>
                  </a:path>
                </a:pathLst>
              </a:custGeom>
              <a:solidFill>
                <a:srgbClr val="98BD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p27"/>
              <p:cNvSpPr/>
              <p:nvPr/>
            </p:nvSpPr>
            <p:spPr>
              <a:xfrm>
                <a:off x="3129279" y="934551"/>
                <a:ext cx="68681" cy="160507"/>
              </a:xfrm>
              <a:custGeom>
                <a:avLst/>
                <a:gdLst/>
                <a:ahLst/>
                <a:cxnLst/>
                <a:rect l="l" t="t" r="r" b="b"/>
                <a:pathLst>
                  <a:path w="68681" h="160507" extrusionOk="0">
                    <a:moveTo>
                      <a:pt x="0" y="0"/>
                    </a:moveTo>
                    <a:lnTo>
                      <a:pt x="68682" y="0"/>
                    </a:lnTo>
                    <a:lnTo>
                      <a:pt x="68682" y="160507"/>
                    </a:lnTo>
                    <a:lnTo>
                      <a:pt x="0" y="16050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6" name="Google Shape;1196;p27"/>
              <p:cNvSpPr/>
              <p:nvPr/>
            </p:nvSpPr>
            <p:spPr>
              <a:xfrm>
                <a:off x="3129279" y="1054855"/>
                <a:ext cx="68681" cy="40203"/>
              </a:xfrm>
              <a:custGeom>
                <a:avLst/>
                <a:gdLst/>
                <a:ahLst/>
                <a:cxnLst/>
                <a:rect l="l" t="t" r="r" b="b"/>
                <a:pathLst>
                  <a:path w="68681" h="40203" extrusionOk="0">
                    <a:moveTo>
                      <a:pt x="0" y="40203"/>
                    </a:moveTo>
                    <a:lnTo>
                      <a:pt x="68682" y="40203"/>
                    </a:lnTo>
                    <a:lnTo>
                      <a:pt x="68682" y="0"/>
                    </a:lnTo>
                    <a:lnTo>
                      <a:pt x="0" y="38674"/>
                    </a:lnTo>
                    <a:lnTo>
                      <a:pt x="0" y="40203"/>
                    </a:lnTo>
                    <a:close/>
                  </a:path>
                </a:pathLst>
              </a:custGeom>
              <a:solidFill>
                <a:srgbClr val="161D1E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7" name="Google Shape;1197;p27"/>
              <p:cNvSpPr/>
              <p:nvPr/>
            </p:nvSpPr>
            <p:spPr>
              <a:xfrm>
                <a:off x="3172881" y="934551"/>
                <a:ext cx="13491" cy="160507"/>
              </a:xfrm>
              <a:custGeom>
                <a:avLst/>
                <a:gdLst/>
                <a:ahLst/>
                <a:cxnLst/>
                <a:rect l="l" t="t" r="r" b="b"/>
                <a:pathLst>
                  <a:path w="13491" h="160507" extrusionOk="0">
                    <a:moveTo>
                      <a:pt x="0" y="0"/>
                    </a:moveTo>
                    <a:lnTo>
                      <a:pt x="13492" y="0"/>
                    </a:lnTo>
                    <a:lnTo>
                      <a:pt x="13492" y="160507"/>
                    </a:lnTo>
                    <a:lnTo>
                      <a:pt x="0" y="160507"/>
                    </a:lnTo>
                    <a:close/>
                  </a:path>
                </a:pathLst>
              </a:custGeom>
              <a:solidFill>
                <a:srgbClr val="161D1E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8" name="Google Shape;1198;p27"/>
              <p:cNvSpPr/>
              <p:nvPr/>
            </p:nvSpPr>
            <p:spPr>
              <a:xfrm>
                <a:off x="3137333" y="950557"/>
                <a:ext cx="18147" cy="12509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25095" extrusionOk="0">
                    <a:moveTo>
                      <a:pt x="18147" y="116634"/>
                    </a:moveTo>
                    <a:lnTo>
                      <a:pt x="18147" y="8462"/>
                    </a:lnTo>
                    <a:cubicBezTo>
                      <a:pt x="18147" y="-2821"/>
                      <a:pt x="0" y="-2821"/>
                      <a:pt x="0" y="8462"/>
                    </a:cubicBezTo>
                    <a:lnTo>
                      <a:pt x="0" y="116634"/>
                    </a:lnTo>
                    <a:cubicBezTo>
                      <a:pt x="0" y="127916"/>
                      <a:pt x="18147" y="127916"/>
                      <a:pt x="18147" y="1166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9" name="Google Shape;1199;p27"/>
              <p:cNvSpPr/>
              <p:nvPr/>
            </p:nvSpPr>
            <p:spPr>
              <a:xfrm>
                <a:off x="3115821" y="924627"/>
                <a:ext cx="93830" cy="15428"/>
              </a:xfrm>
              <a:custGeom>
                <a:avLst/>
                <a:gdLst/>
                <a:ahLst/>
                <a:cxnLst/>
                <a:rect l="l" t="t" r="r" b="b"/>
                <a:pathLst>
                  <a:path w="93830" h="15428" extrusionOk="0">
                    <a:moveTo>
                      <a:pt x="5573" y="15429"/>
                    </a:moveTo>
                    <a:lnTo>
                      <a:pt x="88257" y="15429"/>
                    </a:lnTo>
                    <a:cubicBezTo>
                      <a:pt x="91315" y="15429"/>
                      <a:pt x="93830" y="12642"/>
                      <a:pt x="93830" y="9244"/>
                    </a:cubicBezTo>
                    <a:lnTo>
                      <a:pt x="93830" y="0"/>
                    </a:lnTo>
                    <a:lnTo>
                      <a:pt x="0" y="0"/>
                    </a:lnTo>
                    <a:lnTo>
                      <a:pt x="0" y="9244"/>
                    </a:lnTo>
                    <a:cubicBezTo>
                      <a:pt x="0" y="12642"/>
                      <a:pt x="2515" y="15429"/>
                      <a:pt x="5573" y="1542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0" name="Google Shape;1200;p27"/>
              <p:cNvSpPr/>
              <p:nvPr/>
            </p:nvSpPr>
            <p:spPr>
              <a:xfrm>
                <a:off x="3115821" y="714639"/>
                <a:ext cx="93796" cy="219265"/>
              </a:xfrm>
              <a:custGeom>
                <a:avLst/>
                <a:gdLst/>
                <a:ahLst/>
                <a:cxnLst/>
                <a:rect l="l" t="t" r="r" b="b"/>
                <a:pathLst>
                  <a:path w="93796" h="219265" extrusionOk="0">
                    <a:moveTo>
                      <a:pt x="0" y="0"/>
                    </a:moveTo>
                    <a:lnTo>
                      <a:pt x="93796" y="0"/>
                    </a:lnTo>
                    <a:lnTo>
                      <a:pt x="93796" y="219266"/>
                    </a:lnTo>
                    <a:lnTo>
                      <a:pt x="0" y="21926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1" name="Google Shape;1201;p27"/>
              <p:cNvSpPr/>
              <p:nvPr/>
            </p:nvSpPr>
            <p:spPr>
              <a:xfrm>
                <a:off x="3170332" y="714639"/>
                <a:ext cx="25997" cy="219265"/>
              </a:xfrm>
              <a:custGeom>
                <a:avLst/>
                <a:gdLst/>
                <a:ahLst/>
                <a:cxnLst/>
                <a:rect l="l" t="t" r="r" b="b"/>
                <a:pathLst>
                  <a:path w="25997" h="219265" extrusionOk="0">
                    <a:moveTo>
                      <a:pt x="0" y="0"/>
                    </a:moveTo>
                    <a:lnTo>
                      <a:pt x="25998" y="0"/>
                    </a:lnTo>
                    <a:lnTo>
                      <a:pt x="25998" y="219266"/>
                    </a:lnTo>
                    <a:lnTo>
                      <a:pt x="0" y="219266"/>
                    </a:lnTo>
                    <a:close/>
                  </a:path>
                </a:pathLst>
              </a:custGeom>
              <a:solidFill>
                <a:srgbClr val="161D1E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2" name="Google Shape;1202;p27"/>
              <p:cNvSpPr/>
              <p:nvPr/>
            </p:nvSpPr>
            <p:spPr>
              <a:xfrm>
                <a:off x="3123944" y="742184"/>
                <a:ext cx="21307" cy="174950"/>
              </a:xfrm>
              <a:custGeom>
                <a:avLst/>
                <a:gdLst/>
                <a:ahLst/>
                <a:cxnLst/>
                <a:rect l="l" t="t" r="r" b="b"/>
                <a:pathLst>
                  <a:path w="21307" h="174950" extrusionOk="0">
                    <a:moveTo>
                      <a:pt x="21308" y="164398"/>
                    </a:moveTo>
                    <a:lnTo>
                      <a:pt x="21308" y="10552"/>
                    </a:lnTo>
                    <a:cubicBezTo>
                      <a:pt x="21308" y="-3517"/>
                      <a:pt x="0" y="-3517"/>
                      <a:pt x="0" y="10552"/>
                    </a:cubicBezTo>
                    <a:lnTo>
                      <a:pt x="0" y="164398"/>
                    </a:lnTo>
                    <a:cubicBezTo>
                      <a:pt x="0" y="178468"/>
                      <a:pt x="21308" y="178468"/>
                      <a:pt x="21308" y="16439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3" name="Google Shape;1203;p27"/>
              <p:cNvSpPr/>
              <p:nvPr/>
            </p:nvSpPr>
            <p:spPr>
              <a:xfrm>
                <a:off x="3096450" y="709950"/>
                <a:ext cx="134101" cy="22055"/>
              </a:xfrm>
              <a:custGeom>
                <a:avLst/>
                <a:gdLst/>
                <a:ahLst/>
                <a:cxnLst/>
                <a:rect l="l" t="t" r="r" b="b"/>
                <a:pathLst>
                  <a:path w="134101" h="22055" extrusionOk="0">
                    <a:moveTo>
                      <a:pt x="7986" y="22056"/>
                    </a:moveTo>
                    <a:lnTo>
                      <a:pt x="126149" y="22056"/>
                    </a:lnTo>
                    <a:cubicBezTo>
                      <a:pt x="130533" y="22056"/>
                      <a:pt x="134102" y="18080"/>
                      <a:pt x="134102" y="13220"/>
                    </a:cubicBezTo>
                    <a:lnTo>
                      <a:pt x="134102" y="0"/>
                    </a:lnTo>
                    <a:lnTo>
                      <a:pt x="0" y="0"/>
                    </a:lnTo>
                    <a:lnTo>
                      <a:pt x="0" y="13220"/>
                    </a:lnTo>
                    <a:cubicBezTo>
                      <a:pt x="0" y="18080"/>
                      <a:pt x="3602" y="22056"/>
                      <a:pt x="7986" y="220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4" name="Google Shape;1204;p27"/>
              <p:cNvSpPr/>
              <p:nvPr/>
            </p:nvSpPr>
            <p:spPr>
              <a:xfrm>
                <a:off x="3096518" y="537786"/>
                <a:ext cx="133999" cy="185383"/>
              </a:xfrm>
              <a:custGeom>
                <a:avLst/>
                <a:gdLst/>
                <a:ahLst/>
                <a:cxnLst/>
                <a:rect l="l" t="t" r="r" b="b"/>
                <a:pathLst>
                  <a:path w="133999" h="185383" extrusionOk="0">
                    <a:moveTo>
                      <a:pt x="0" y="0"/>
                    </a:moveTo>
                    <a:lnTo>
                      <a:pt x="133999" y="0"/>
                    </a:lnTo>
                    <a:lnTo>
                      <a:pt x="133999" y="185383"/>
                    </a:lnTo>
                    <a:lnTo>
                      <a:pt x="0" y="18538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5" name="Google Shape;1205;p27"/>
              <p:cNvSpPr/>
              <p:nvPr/>
            </p:nvSpPr>
            <p:spPr>
              <a:xfrm>
                <a:off x="3184741" y="537786"/>
                <a:ext cx="32590" cy="185383"/>
              </a:xfrm>
              <a:custGeom>
                <a:avLst/>
                <a:gdLst/>
                <a:ahLst/>
                <a:cxnLst/>
                <a:rect l="l" t="t" r="r" b="b"/>
                <a:pathLst>
                  <a:path w="32590" h="185383" extrusionOk="0">
                    <a:moveTo>
                      <a:pt x="0" y="0"/>
                    </a:moveTo>
                    <a:lnTo>
                      <a:pt x="32591" y="0"/>
                    </a:lnTo>
                    <a:lnTo>
                      <a:pt x="32591" y="185383"/>
                    </a:lnTo>
                    <a:lnTo>
                      <a:pt x="0" y="185383"/>
                    </a:lnTo>
                    <a:close/>
                  </a:path>
                </a:pathLst>
              </a:custGeom>
              <a:solidFill>
                <a:srgbClr val="161D1E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6" name="Google Shape;1206;p27"/>
              <p:cNvSpPr/>
              <p:nvPr/>
            </p:nvSpPr>
            <p:spPr>
              <a:xfrm>
                <a:off x="3017420" y="531703"/>
                <a:ext cx="292161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292161" h="24400" extrusionOk="0">
                    <a:moveTo>
                      <a:pt x="12081" y="24401"/>
                    </a:moveTo>
                    <a:lnTo>
                      <a:pt x="280080" y="24401"/>
                    </a:lnTo>
                    <a:cubicBezTo>
                      <a:pt x="296189" y="24401"/>
                      <a:pt x="296189" y="0"/>
                      <a:pt x="280080" y="0"/>
                    </a:cubicBezTo>
                    <a:lnTo>
                      <a:pt x="12081" y="0"/>
                    </a:lnTo>
                    <a:cubicBezTo>
                      <a:pt x="-4027" y="0"/>
                      <a:pt x="-4027" y="24401"/>
                      <a:pt x="12081" y="2440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7" name="Google Shape;1207;p27"/>
              <p:cNvSpPr/>
              <p:nvPr/>
            </p:nvSpPr>
            <p:spPr>
              <a:xfrm>
                <a:off x="3017471" y="544957"/>
                <a:ext cx="292059" cy="11112"/>
              </a:xfrm>
              <a:custGeom>
                <a:avLst/>
                <a:gdLst/>
                <a:ahLst/>
                <a:cxnLst/>
                <a:rect l="l" t="t" r="r" b="b"/>
                <a:pathLst>
                  <a:path w="292059" h="11112" extrusionOk="0">
                    <a:moveTo>
                      <a:pt x="12030" y="11113"/>
                    </a:moveTo>
                    <a:lnTo>
                      <a:pt x="280029" y="11113"/>
                    </a:lnTo>
                    <a:cubicBezTo>
                      <a:pt x="287608" y="11113"/>
                      <a:pt x="291618" y="5743"/>
                      <a:pt x="292060" y="0"/>
                    </a:cubicBezTo>
                    <a:lnTo>
                      <a:pt x="0" y="0"/>
                    </a:lnTo>
                    <a:cubicBezTo>
                      <a:pt x="442" y="5709"/>
                      <a:pt x="4452" y="11113"/>
                      <a:pt x="12030" y="1111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8" name="Google Shape;1208;p27"/>
              <p:cNvSpPr/>
              <p:nvPr/>
            </p:nvSpPr>
            <p:spPr>
              <a:xfrm>
                <a:off x="3108617" y="561278"/>
                <a:ext cx="24332" cy="150736"/>
              </a:xfrm>
              <a:custGeom>
                <a:avLst/>
                <a:gdLst/>
                <a:ahLst/>
                <a:cxnLst/>
                <a:rect l="l" t="t" r="r" b="b"/>
                <a:pathLst>
                  <a:path w="24332" h="150736" extrusionOk="0">
                    <a:moveTo>
                      <a:pt x="24333" y="138681"/>
                    </a:moveTo>
                    <a:lnTo>
                      <a:pt x="24333" y="12056"/>
                    </a:lnTo>
                    <a:cubicBezTo>
                      <a:pt x="24333" y="-4019"/>
                      <a:pt x="0" y="-4019"/>
                      <a:pt x="0" y="12056"/>
                    </a:cubicBezTo>
                    <a:lnTo>
                      <a:pt x="0" y="138681"/>
                    </a:lnTo>
                    <a:cubicBezTo>
                      <a:pt x="0" y="154755"/>
                      <a:pt x="24333" y="154755"/>
                      <a:pt x="24333" y="1386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9" name="Google Shape;1209;p27"/>
              <p:cNvSpPr/>
              <p:nvPr/>
            </p:nvSpPr>
            <p:spPr>
              <a:xfrm>
                <a:off x="3013563" y="1088839"/>
                <a:ext cx="292501" cy="40203"/>
              </a:xfrm>
              <a:custGeom>
                <a:avLst/>
                <a:gdLst/>
                <a:ahLst/>
                <a:cxnLst/>
                <a:rect l="l" t="t" r="r" b="b"/>
                <a:pathLst>
                  <a:path w="292501" h="40203" extrusionOk="0">
                    <a:moveTo>
                      <a:pt x="10025" y="0"/>
                    </a:moveTo>
                    <a:lnTo>
                      <a:pt x="282442" y="0"/>
                    </a:lnTo>
                    <a:cubicBezTo>
                      <a:pt x="287982" y="0"/>
                      <a:pt x="292502" y="4520"/>
                      <a:pt x="292502" y="10059"/>
                    </a:cubicBezTo>
                    <a:lnTo>
                      <a:pt x="292502" y="30144"/>
                    </a:lnTo>
                    <a:cubicBezTo>
                      <a:pt x="292502" y="35683"/>
                      <a:pt x="287982" y="40203"/>
                      <a:pt x="282442" y="40203"/>
                    </a:cubicBezTo>
                    <a:lnTo>
                      <a:pt x="10025" y="40203"/>
                    </a:lnTo>
                    <a:cubicBezTo>
                      <a:pt x="4486" y="40203"/>
                      <a:pt x="0" y="35717"/>
                      <a:pt x="0" y="30178"/>
                    </a:cubicBezTo>
                    <a:lnTo>
                      <a:pt x="0" y="10059"/>
                    </a:lnTo>
                    <a:cubicBezTo>
                      <a:pt x="0" y="4520"/>
                      <a:pt x="4486" y="34"/>
                      <a:pt x="10025" y="3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0" name="Google Shape;1210;p27"/>
              <p:cNvSpPr/>
              <p:nvPr/>
            </p:nvSpPr>
            <p:spPr>
              <a:xfrm>
                <a:off x="3013563" y="1088839"/>
                <a:ext cx="292501" cy="20186"/>
              </a:xfrm>
              <a:custGeom>
                <a:avLst/>
                <a:gdLst/>
                <a:ahLst/>
                <a:cxnLst/>
                <a:rect l="l" t="t" r="r" b="b"/>
                <a:pathLst>
                  <a:path w="292501" h="20186" extrusionOk="0">
                    <a:moveTo>
                      <a:pt x="292502" y="20187"/>
                    </a:moveTo>
                    <a:lnTo>
                      <a:pt x="292502" y="10059"/>
                    </a:lnTo>
                    <a:cubicBezTo>
                      <a:pt x="292502" y="4520"/>
                      <a:pt x="287982" y="0"/>
                      <a:pt x="282442" y="0"/>
                    </a:cubicBezTo>
                    <a:lnTo>
                      <a:pt x="10025" y="0"/>
                    </a:lnTo>
                    <a:cubicBezTo>
                      <a:pt x="4520" y="0"/>
                      <a:pt x="0" y="4520"/>
                      <a:pt x="0" y="10059"/>
                    </a:cubicBezTo>
                    <a:lnTo>
                      <a:pt x="0" y="20187"/>
                    </a:lnTo>
                    <a:lnTo>
                      <a:pt x="292502" y="20187"/>
                    </a:lnTo>
                    <a:close/>
                  </a:path>
                </a:pathLst>
              </a:custGeom>
              <a:solidFill>
                <a:srgbClr val="161D1E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1" name="Google Shape;1211;p27"/>
            <p:cNvGrpSpPr/>
            <p:nvPr/>
          </p:nvGrpSpPr>
          <p:grpSpPr>
            <a:xfrm>
              <a:off x="6603245" y="415239"/>
              <a:ext cx="655992" cy="715441"/>
              <a:chOff x="2658871" y="531703"/>
              <a:chExt cx="292501" cy="319009"/>
            </a:xfrm>
          </p:grpSpPr>
          <p:sp>
            <p:nvSpPr>
              <p:cNvPr id="1212" name="Google Shape;1212;p27"/>
              <p:cNvSpPr/>
              <p:nvPr/>
            </p:nvSpPr>
            <p:spPr>
              <a:xfrm>
                <a:off x="2769285" y="801265"/>
                <a:ext cx="68682" cy="11316"/>
              </a:xfrm>
              <a:custGeom>
                <a:avLst/>
                <a:gdLst/>
                <a:ahLst/>
                <a:cxnLst/>
                <a:rect l="l" t="t" r="r" b="b"/>
                <a:pathLst>
                  <a:path w="68682" h="11316" extrusionOk="0">
                    <a:moveTo>
                      <a:pt x="4078" y="11317"/>
                    </a:moveTo>
                    <a:lnTo>
                      <a:pt x="64604" y="11317"/>
                    </a:lnTo>
                    <a:cubicBezTo>
                      <a:pt x="66847" y="11317"/>
                      <a:pt x="68682" y="9278"/>
                      <a:pt x="68682" y="6797"/>
                    </a:cubicBezTo>
                    <a:lnTo>
                      <a:pt x="68682" y="0"/>
                    </a:lnTo>
                    <a:lnTo>
                      <a:pt x="0" y="0"/>
                    </a:lnTo>
                    <a:lnTo>
                      <a:pt x="0" y="6797"/>
                    </a:lnTo>
                    <a:cubicBezTo>
                      <a:pt x="0" y="9278"/>
                      <a:pt x="1835" y="11317"/>
                      <a:pt x="4078" y="1131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3" name="Google Shape;1213;p27"/>
              <p:cNvSpPr/>
              <p:nvPr/>
            </p:nvSpPr>
            <p:spPr>
              <a:xfrm>
                <a:off x="2769319" y="643749"/>
                <a:ext cx="68647" cy="160507"/>
              </a:xfrm>
              <a:custGeom>
                <a:avLst/>
                <a:gdLst/>
                <a:ahLst/>
                <a:cxnLst/>
                <a:rect l="l" t="t" r="r" b="b"/>
                <a:pathLst>
                  <a:path w="68647" h="160507" extrusionOk="0">
                    <a:moveTo>
                      <a:pt x="0" y="0"/>
                    </a:moveTo>
                    <a:lnTo>
                      <a:pt x="68648" y="0"/>
                    </a:lnTo>
                    <a:lnTo>
                      <a:pt x="68648" y="160507"/>
                    </a:lnTo>
                    <a:lnTo>
                      <a:pt x="0" y="16050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4" name="Google Shape;1214;p27"/>
              <p:cNvSpPr/>
              <p:nvPr/>
            </p:nvSpPr>
            <p:spPr>
              <a:xfrm>
                <a:off x="2769319" y="764052"/>
                <a:ext cx="68648" cy="40237"/>
              </a:xfrm>
              <a:custGeom>
                <a:avLst/>
                <a:gdLst/>
                <a:ahLst/>
                <a:cxnLst/>
                <a:rect l="l" t="t" r="r" b="b"/>
                <a:pathLst>
                  <a:path w="68648" h="40237" extrusionOk="0">
                    <a:moveTo>
                      <a:pt x="0" y="40237"/>
                    </a:moveTo>
                    <a:lnTo>
                      <a:pt x="68648" y="40237"/>
                    </a:lnTo>
                    <a:lnTo>
                      <a:pt x="68648" y="0"/>
                    </a:lnTo>
                    <a:lnTo>
                      <a:pt x="0" y="38674"/>
                    </a:lnTo>
                    <a:lnTo>
                      <a:pt x="0" y="40237"/>
                    </a:lnTo>
                    <a:close/>
                  </a:path>
                </a:pathLst>
              </a:custGeom>
              <a:solidFill>
                <a:srgbClr val="161D1E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5" name="Google Shape;1215;p27"/>
              <p:cNvSpPr/>
              <p:nvPr/>
            </p:nvSpPr>
            <p:spPr>
              <a:xfrm>
                <a:off x="2812887" y="643749"/>
                <a:ext cx="13491" cy="160507"/>
              </a:xfrm>
              <a:custGeom>
                <a:avLst/>
                <a:gdLst/>
                <a:ahLst/>
                <a:cxnLst/>
                <a:rect l="l" t="t" r="r" b="b"/>
                <a:pathLst>
                  <a:path w="13491" h="160507" extrusionOk="0">
                    <a:moveTo>
                      <a:pt x="0" y="0"/>
                    </a:moveTo>
                    <a:lnTo>
                      <a:pt x="13492" y="0"/>
                    </a:lnTo>
                    <a:lnTo>
                      <a:pt x="13492" y="160507"/>
                    </a:lnTo>
                    <a:lnTo>
                      <a:pt x="0" y="160507"/>
                    </a:lnTo>
                    <a:close/>
                  </a:path>
                </a:pathLst>
              </a:custGeom>
              <a:solidFill>
                <a:srgbClr val="161D1E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1216;p27"/>
              <p:cNvSpPr/>
              <p:nvPr/>
            </p:nvSpPr>
            <p:spPr>
              <a:xfrm>
                <a:off x="2777339" y="659755"/>
                <a:ext cx="18147" cy="12509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25095" extrusionOk="0">
                    <a:moveTo>
                      <a:pt x="18147" y="116634"/>
                    </a:moveTo>
                    <a:lnTo>
                      <a:pt x="18147" y="8462"/>
                    </a:lnTo>
                    <a:cubicBezTo>
                      <a:pt x="18147" y="-2821"/>
                      <a:pt x="0" y="-2821"/>
                      <a:pt x="0" y="8462"/>
                    </a:cubicBezTo>
                    <a:lnTo>
                      <a:pt x="0" y="116634"/>
                    </a:lnTo>
                    <a:cubicBezTo>
                      <a:pt x="0" y="127916"/>
                      <a:pt x="18147" y="127916"/>
                      <a:pt x="18147" y="1166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7" name="Google Shape;1217;p27"/>
              <p:cNvSpPr/>
              <p:nvPr/>
            </p:nvSpPr>
            <p:spPr>
              <a:xfrm>
                <a:off x="2757459" y="765446"/>
                <a:ext cx="93830" cy="15462"/>
              </a:xfrm>
              <a:custGeom>
                <a:avLst/>
                <a:gdLst/>
                <a:ahLst/>
                <a:cxnLst/>
                <a:rect l="l" t="t" r="r" b="b"/>
                <a:pathLst>
                  <a:path w="93830" h="15462" extrusionOk="0">
                    <a:moveTo>
                      <a:pt x="5573" y="15463"/>
                    </a:moveTo>
                    <a:lnTo>
                      <a:pt x="88257" y="15463"/>
                    </a:lnTo>
                    <a:cubicBezTo>
                      <a:pt x="91315" y="15463"/>
                      <a:pt x="93830" y="12676"/>
                      <a:pt x="93830" y="9278"/>
                    </a:cubicBezTo>
                    <a:lnTo>
                      <a:pt x="93830" y="0"/>
                    </a:lnTo>
                    <a:lnTo>
                      <a:pt x="0" y="0"/>
                    </a:lnTo>
                    <a:lnTo>
                      <a:pt x="0" y="9278"/>
                    </a:lnTo>
                    <a:cubicBezTo>
                      <a:pt x="0" y="12676"/>
                      <a:pt x="2515" y="15463"/>
                      <a:pt x="5573" y="1546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8" name="Google Shape;1218;p27"/>
              <p:cNvSpPr/>
              <p:nvPr/>
            </p:nvSpPr>
            <p:spPr>
              <a:xfrm>
                <a:off x="2757493" y="555492"/>
                <a:ext cx="93762" cy="219265"/>
              </a:xfrm>
              <a:custGeom>
                <a:avLst/>
                <a:gdLst/>
                <a:ahLst/>
                <a:cxnLst/>
                <a:rect l="l" t="t" r="r" b="b"/>
                <a:pathLst>
                  <a:path w="93762" h="219265" extrusionOk="0">
                    <a:moveTo>
                      <a:pt x="0" y="0"/>
                    </a:moveTo>
                    <a:lnTo>
                      <a:pt x="93762" y="0"/>
                    </a:lnTo>
                    <a:lnTo>
                      <a:pt x="93762" y="219266"/>
                    </a:lnTo>
                    <a:lnTo>
                      <a:pt x="0" y="21926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9" name="Google Shape;1219;p27"/>
              <p:cNvSpPr/>
              <p:nvPr/>
            </p:nvSpPr>
            <p:spPr>
              <a:xfrm>
                <a:off x="2811969" y="555492"/>
                <a:ext cx="25997" cy="219265"/>
              </a:xfrm>
              <a:custGeom>
                <a:avLst/>
                <a:gdLst/>
                <a:ahLst/>
                <a:cxnLst/>
                <a:rect l="l" t="t" r="r" b="b"/>
                <a:pathLst>
                  <a:path w="25997" h="219265" extrusionOk="0">
                    <a:moveTo>
                      <a:pt x="0" y="0"/>
                    </a:moveTo>
                    <a:lnTo>
                      <a:pt x="25998" y="0"/>
                    </a:lnTo>
                    <a:lnTo>
                      <a:pt x="25998" y="219266"/>
                    </a:lnTo>
                    <a:lnTo>
                      <a:pt x="0" y="219266"/>
                    </a:lnTo>
                    <a:close/>
                  </a:path>
                </a:pathLst>
              </a:custGeom>
              <a:solidFill>
                <a:srgbClr val="161D1E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0" name="Google Shape;1220;p27"/>
              <p:cNvSpPr/>
              <p:nvPr/>
            </p:nvSpPr>
            <p:spPr>
              <a:xfrm>
                <a:off x="2765581" y="583036"/>
                <a:ext cx="21308" cy="174950"/>
              </a:xfrm>
              <a:custGeom>
                <a:avLst/>
                <a:gdLst/>
                <a:ahLst/>
                <a:cxnLst/>
                <a:rect l="l" t="t" r="r" b="b"/>
                <a:pathLst>
                  <a:path w="21308" h="174950" extrusionOk="0">
                    <a:moveTo>
                      <a:pt x="21308" y="164398"/>
                    </a:moveTo>
                    <a:lnTo>
                      <a:pt x="21308" y="10552"/>
                    </a:lnTo>
                    <a:cubicBezTo>
                      <a:pt x="21308" y="-3517"/>
                      <a:pt x="0" y="-3517"/>
                      <a:pt x="0" y="10552"/>
                    </a:cubicBezTo>
                    <a:lnTo>
                      <a:pt x="0" y="164398"/>
                    </a:lnTo>
                    <a:cubicBezTo>
                      <a:pt x="0" y="178468"/>
                      <a:pt x="21308" y="178468"/>
                      <a:pt x="21308" y="16439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1" name="Google Shape;1221;p27"/>
              <p:cNvSpPr/>
              <p:nvPr/>
            </p:nvSpPr>
            <p:spPr>
              <a:xfrm>
                <a:off x="2738156" y="709950"/>
                <a:ext cx="134101" cy="22055"/>
              </a:xfrm>
              <a:custGeom>
                <a:avLst/>
                <a:gdLst/>
                <a:ahLst/>
                <a:cxnLst/>
                <a:rect l="l" t="t" r="r" b="b"/>
                <a:pathLst>
                  <a:path w="134101" h="22055" extrusionOk="0">
                    <a:moveTo>
                      <a:pt x="7952" y="22056"/>
                    </a:moveTo>
                    <a:lnTo>
                      <a:pt x="126115" y="22056"/>
                    </a:lnTo>
                    <a:cubicBezTo>
                      <a:pt x="130499" y="22056"/>
                      <a:pt x="134102" y="18080"/>
                      <a:pt x="134102" y="13220"/>
                    </a:cubicBezTo>
                    <a:lnTo>
                      <a:pt x="134102" y="0"/>
                    </a:lnTo>
                    <a:lnTo>
                      <a:pt x="0" y="0"/>
                    </a:lnTo>
                    <a:lnTo>
                      <a:pt x="0" y="13220"/>
                    </a:lnTo>
                    <a:cubicBezTo>
                      <a:pt x="0" y="18080"/>
                      <a:pt x="3602" y="22056"/>
                      <a:pt x="7986" y="220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2" name="Google Shape;1222;p27"/>
              <p:cNvSpPr/>
              <p:nvPr/>
            </p:nvSpPr>
            <p:spPr>
              <a:xfrm>
                <a:off x="2738156" y="537786"/>
                <a:ext cx="134033" cy="185383"/>
              </a:xfrm>
              <a:custGeom>
                <a:avLst/>
                <a:gdLst/>
                <a:ahLst/>
                <a:cxnLst/>
                <a:rect l="l" t="t" r="r" b="b"/>
                <a:pathLst>
                  <a:path w="134033" h="185383" extrusionOk="0">
                    <a:moveTo>
                      <a:pt x="0" y="0"/>
                    </a:moveTo>
                    <a:lnTo>
                      <a:pt x="134033" y="0"/>
                    </a:lnTo>
                    <a:lnTo>
                      <a:pt x="134033" y="185383"/>
                    </a:lnTo>
                    <a:lnTo>
                      <a:pt x="0" y="185383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3" name="Google Shape;1223;p27"/>
              <p:cNvSpPr/>
              <p:nvPr/>
            </p:nvSpPr>
            <p:spPr>
              <a:xfrm>
                <a:off x="2826412" y="537786"/>
                <a:ext cx="32624" cy="185383"/>
              </a:xfrm>
              <a:custGeom>
                <a:avLst/>
                <a:gdLst/>
                <a:ahLst/>
                <a:cxnLst/>
                <a:rect l="l" t="t" r="r" b="b"/>
                <a:pathLst>
                  <a:path w="32624" h="185383" extrusionOk="0">
                    <a:moveTo>
                      <a:pt x="0" y="0"/>
                    </a:moveTo>
                    <a:lnTo>
                      <a:pt x="32625" y="0"/>
                    </a:lnTo>
                    <a:lnTo>
                      <a:pt x="32625" y="185383"/>
                    </a:lnTo>
                    <a:lnTo>
                      <a:pt x="0" y="185383"/>
                    </a:lnTo>
                    <a:close/>
                  </a:path>
                </a:pathLst>
              </a:custGeom>
              <a:solidFill>
                <a:srgbClr val="161D1E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4" name="Google Shape;1224;p27"/>
              <p:cNvSpPr/>
              <p:nvPr/>
            </p:nvSpPr>
            <p:spPr>
              <a:xfrm>
                <a:off x="2659117" y="531703"/>
                <a:ext cx="292136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292136" h="24400" extrusionOk="0">
                    <a:moveTo>
                      <a:pt x="12056" y="24401"/>
                    </a:moveTo>
                    <a:lnTo>
                      <a:pt x="280055" y="24401"/>
                    </a:lnTo>
                    <a:cubicBezTo>
                      <a:pt x="296163" y="24401"/>
                      <a:pt x="296163" y="0"/>
                      <a:pt x="280055" y="0"/>
                    </a:cubicBezTo>
                    <a:lnTo>
                      <a:pt x="12056" y="0"/>
                    </a:lnTo>
                    <a:cubicBezTo>
                      <a:pt x="-4019" y="0"/>
                      <a:pt x="-4019" y="24401"/>
                      <a:pt x="12056" y="2440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5" name="Google Shape;1225;p27"/>
              <p:cNvSpPr/>
              <p:nvPr/>
            </p:nvSpPr>
            <p:spPr>
              <a:xfrm>
                <a:off x="2659142" y="544957"/>
                <a:ext cx="292059" cy="11112"/>
              </a:xfrm>
              <a:custGeom>
                <a:avLst/>
                <a:gdLst/>
                <a:ahLst/>
                <a:cxnLst/>
                <a:rect l="l" t="t" r="r" b="b"/>
                <a:pathLst>
                  <a:path w="292059" h="11112" extrusionOk="0">
                    <a:moveTo>
                      <a:pt x="12030" y="11113"/>
                    </a:moveTo>
                    <a:lnTo>
                      <a:pt x="280029" y="11113"/>
                    </a:lnTo>
                    <a:cubicBezTo>
                      <a:pt x="287608" y="11113"/>
                      <a:pt x="291618" y="5743"/>
                      <a:pt x="292060" y="0"/>
                    </a:cubicBezTo>
                    <a:lnTo>
                      <a:pt x="0" y="0"/>
                    </a:lnTo>
                    <a:cubicBezTo>
                      <a:pt x="442" y="5709"/>
                      <a:pt x="4452" y="11113"/>
                      <a:pt x="12030" y="1111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6" name="Google Shape;1226;p27"/>
              <p:cNvSpPr/>
              <p:nvPr/>
            </p:nvSpPr>
            <p:spPr>
              <a:xfrm>
                <a:off x="2750288" y="561278"/>
                <a:ext cx="24332" cy="150736"/>
              </a:xfrm>
              <a:custGeom>
                <a:avLst/>
                <a:gdLst/>
                <a:ahLst/>
                <a:cxnLst/>
                <a:rect l="l" t="t" r="r" b="b"/>
                <a:pathLst>
                  <a:path w="24332" h="150736" extrusionOk="0">
                    <a:moveTo>
                      <a:pt x="24333" y="138681"/>
                    </a:moveTo>
                    <a:lnTo>
                      <a:pt x="24333" y="12056"/>
                    </a:lnTo>
                    <a:cubicBezTo>
                      <a:pt x="24333" y="-4019"/>
                      <a:pt x="0" y="-4019"/>
                      <a:pt x="0" y="12056"/>
                    </a:cubicBezTo>
                    <a:lnTo>
                      <a:pt x="0" y="138681"/>
                    </a:lnTo>
                    <a:cubicBezTo>
                      <a:pt x="0" y="154755"/>
                      <a:pt x="24333" y="154755"/>
                      <a:pt x="24333" y="1386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7" name="Google Shape;1227;p27"/>
              <p:cNvSpPr/>
              <p:nvPr/>
            </p:nvSpPr>
            <p:spPr>
              <a:xfrm>
                <a:off x="2658871" y="810509"/>
                <a:ext cx="292501" cy="40203"/>
              </a:xfrm>
              <a:custGeom>
                <a:avLst/>
                <a:gdLst/>
                <a:ahLst/>
                <a:cxnLst/>
                <a:rect l="l" t="t" r="r" b="b"/>
                <a:pathLst>
                  <a:path w="292501" h="40203" extrusionOk="0">
                    <a:moveTo>
                      <a:pt x="10059" y="34"/>
                    </a:moveTo>
                    <a:lnTo>
                      <a:pt x="282476" y="34"/>
                    </a:lnTo>
                    <a:cubicBezTo>
                      <a:pt x="288016" y="34"/>
                      <a:pt x="292502" y="4520"/>
                      <a:pt x="292502" y="10059"/>
                    </a:cubicBezTo>
                    <a:lnTo>
                      <a:pt x="292502" y="30144"/>
                    </a:lnTo>
                    <a:cubicBezTo>
                      <a:pt x="292502" y="35683"/>
                      <a:pt x="287982" y="40203"/>
                      <a:pt x="282442" y="40203"/>
                    </a:cubicBezTo>
                    <a:lnTo>
                      <a:pt x="10059" y="40203"/>
                    </a:lnTo>
                    <a:cubicBezTo>
                      <a:pt x="4520" y="40203"/>
                      <a:pt x="0" y="35683"/>
                      <a:pt x="0" y="30144"/>
                    </a:cubicBezTo>
                    <a:lnTo>
                      <a:pt x="0" y="10059"/>
                    </a:lnTo>
                    <a:cubicBezTo>
                      <a:pt x="0" y="4520"/>
                      <a:pt x="4520" y="0"/>
                      <a:pt x="100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8" name="Google Shape;1228;p27"/>
              <p:cNvSpPr/>
              <p:nvPr/>
            </p:nvSpPr>
            <p:spPr>
              <a:xfrm>
                <a:off x="2658871" y="810543"/>
                <a:ext cx="292501" cy="20186"/>
              </a:xfrm>
              <a:custGeom>
                <a:avLst/>
                <a:gdLst/>
                <a:ahLst/>
                <a:cxnLst/>
                <a:rect l="l" t="t" r="r" b="b"/>
                <a:pathLst>
                  <a:path w="292501" h="20186" extrusionOk="0">
                    <a:moveTo>
                      <a:pt x="292502" y="20187"/>
                    </a:moveTo>
                    <a:lnTo>
                      <a:pt x="292502" y="10059"/>
                    </a:lnTo>
                    <a:cubicBezTo>
                      <a:pt x="292502" y="4520"/>
                      <a:pt x="287982" y="0"/>
                      <a:pt x="282476" y="0"/>
                    </a:cubicBezTo>
                    <a:lnTo>
                      <a:pt x="10059" y="0"/>
                    </a:lnTo>
                    <a:cubicBezTo>
                      <a:pt x="4520" y="0"/>
                      <a:pt x="0" y="4520"/>
                      <a:pt x="0" y="10059"/>
                    </a:cubicBezTo>
                    <a:lnTo>
                      <a:pt x="0" y="20187"/>
                    </a:lnTo>
                    <a:lnTo>
                      <a:pt x="292502" y="20187"/>
                    </a:lnTo>
                    <a:close/>
                  </a:path>
                </a:pathLst>
              </a:custGeom>
              <a:solidFill>
                <a:srgbClr val="161D1E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471759" y="221361"/>
            <a:ext cx="5538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Montserrat Medium" panose="020B0604020202020204" charset="-52"/>
              </a:rPr>
              <a:t>ФГКОУ «Тульское суворовское военное училище </a:t>
            </a:r>
          </a:p>
          <a:p>
            <a:pPr algn="ctr"/>
            <a:r>
              <a:rPr lang="ru-RU" sz="1600" dirty="0" smtClean="0">
                <a:latin typeface="Montserrat Medium" panose="020B0604020202020204" charset="-52"/>
              </a:rPr>
              <a:t>Министерства обороны РФ»</a:t>
            </a:r>
            <a:endParaRPr lang="ru-RU" sz="1600" dirty="0">
              <a:latin typeface="Montserrat Medium" panose="020B060402020202020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28"/>
          <p:cNvSpPr txBox="1">
            <a:spLocks noGrp="1"/>
          </p:cNvSpPr>
          <p:nvPr>
            <p:ph type="title"/>
          </p:nvPr>
        </p:nvSpPr>
        <p:spPr>
          <a:xfrm>
            <a:off x="3285067" y="66283"/>
            <a:ext cx="5476796" cy="12229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Всех научим и врага замучим!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01" y="-221003"/>
            <a:ext cx="3857625" cy="5143500"/>
          </a:xfrm>
          <a:prstGeom prst="rect">
            <a:avLst/>
          </a:prstGeom>
        </p:spPr>
      </p:pic>
      <p:grpSp>
        <p:nvGrpSpPr>
          <p:cNvPr id="8" name="Google Shape;5699;p57"/>
          <p:cNvGrpSpPr/>
          <p:nvPr/>
        </p:nvGrpSpPr>
        <p:grpSpPr>
          <a:xfrm>
            <a:off x="4551658" y="747909"/>
            <a:ext cx="3891048" cy="3602146"/>
            <a:chOff x="5985650" y="2860025"/>
            <a:chExt cx="1396075" cy="1539775"/>
          </a:xfrm>
        </p:grpSpPr>
        <p:sp>
          <p:nvSpPr>
            <p:cNvPr id="9" name="Google Shape;5700;p57"/>
            <p:cNvSpPr/>
            <p:nvPr/>
          </p:nvSpPr>
          <p:spPr>
            <a:xfrm>
              <a:off x="6655300" y="3128850"/>
              <a:ext cx="637150" cy="631950"/>
            </a:xfrm>
            <a:custGeom>
              <a:avLst/>
              <a:gdLst/>
              <a:ahLst/>
              <a:cxnLst/>
              <a:rect l="l" t="t" r="r" b="b"/>
              <a:pathLst>
                <a:path w="25486" h="25278" extrusionOk="0">
                  <a:moveTo>
                    <a:pt x="12746" y="4905"/>
                  </a:moveTo>
                  <a:cubicBezTo>
                    <a:pt x="13701" y="4905"/>
                    <a:pt x="14672" y="5083"/>
                    <a:pt x="15613" y="5460"/>
                  </a:cubicBezTo>
                  <a:cubicBezTo>
                    <a:pt x="19580" y="7047"/>
                    <a:pt x="21508" y="11545"/>
                    <a:pt x="19923" y="15511"/>
                  </a:cubicBezTo>
                  <a:cubicBezTo>
                    <a:pt x="18714" y="18534"/>
                    <a:pt x="15811" y="20374"/>
                    <a:pt x="12742" y="20374"/>
                  </a:cubicBezTo>
                  <a:cubicBezTo>
                    <a:pt x="11786" y="20374"/>
                    <a:pt x="10814" y="20196"/>
                    <a:pt x="9873" y="19819"/>
                  </a:cubicBezTo>
                  <a:cubicBezTo>
                    <a:pt x="5908" y="18234"/>
                    <a:pt x="3978" y="13734"/>
                    <a:pt x="5563" y="9769"/>
                  </a:cubicBezTo>
                  <a:cubicBezTo>
                    <a:pt x="6772" y="6745"/>
                    <a:pt x="9676" y="4905"/>
                    <a:pt x="12746" y="4905"/>
                  </a:cubicBezTo>
                  <a:close/>
                  <a:moveTo>
                    <a:pt x="15551" y="1"/>
                  </a:moveTo>
                  <a:cubicBezTo>
                    <a:pt x="15240" y="1"/>
                    <a:pt x="14946" y="187"/>
                    <a:pt x="14824" y="492"/>
                  </a:cubicBezTo>
                  <a:lnTo>
                    <a:pt x="14047" y="2435"/>
                  </a:lnTo>
                  <a:cubicBezTo>
                    <a:pt x="13612" y="2378"/>
                    <a:pt x="13174" y="2350"/>
                    <a:pt x="12736" y="2350"/>
                  </a:cubicBezTo>
                  <a:cubicBezTo>
                    <a:pt x="12218" y="2350"/>
                    <a:pt x="11700" y="2390"/>
                    <a:pt x="11187" y="2469"/>
                  </a:cubicBezTo>
                  <a:lnTo>
                    <a:pt x="10364" y="547"/>
                  </a:lnTo>
                  <a:cubicBezTo>
                    <a:pt x="10238" y="251"/>
                    <a:pt x="9949" y="73"/>
                    <a:pt x="9646" y="73"/>
                  </a:cubicBezTo>
                  <a:cubicBezTo>
                    <a:pt x="9543" y="73"/>
                    <a:pt x="9438" y="93"/>
                    <a:pt x="9338" y="137"/>
                  </a:cubicBezTo>
                  <a:lnTo>
                    <a:pt x="6036" y="1553"/>
                  </a:lnTo>
                  <a:cubicBezTo>
                    <a:pt x="5640" y="1722"/>
                    <a:pt x="5456" y="2182"/>
                    <a:pt x="5626" y="2579"/>
                  </a:cubicBezTo>
                  <a:lnTo>
                    <a:pt x="6449" y="4501"/>
                  </a:lnTo>
                  <a:cubicBezTo>
                    <a:pt x="5690" y="5085"/>
                    <a:pt x="5019" y="5775"/>
                    <a:pt x="4452" y="6549"/>
                  </a:cubicBezTo>
                  <a:lnTo>
                    <a:pt x="2510" y="5772"/>
                  </a:lnTo>
                  <a:cubicBezTo>
                    <a:pt x="2414" y="5734"/>
                    <a:pt x="2316" y="5716"/>
                    <a:pt x="2219" y="5716"/>
                  </a:cubicBezTo>
                  <a:cubicBezTo>
                    <a:pt x="1910" y="5716"/>
                    <a:pt x="1616" y="5901"/>
                    <a:pt x="1493" y="6208"/>
                  </a:cubicBezTo>
                  <a:lnTo>
                    <a:pt x="161" y="9542"/>
                  </a:lnTo>
                  <a:cubicBezTo>
                    <a:pt x="0" y="9944"/>
                    <a:pt x="194" y="10398"/>
                    <a:pt x="596" y="10558"/>
                  </a:cubicBezTo>
                  <a:lnTo>
                    <a:pt x="2537" y="11335"/>
                  </a:lnTo>
                  <a:cubicBezTo>
                    <a:pt x="2415" y="12285"/>
                    <a:pt x="2426" y="13249"/>
                    <a:pt x="2572" y="14195"/>
                  </a:cubicBezTo>
                  <a:lnTo>
                    <a:pt x="651" y="15018"/>
                  </a:lnTo>
                  <a:cubicBezTo>
                    <a:pt x="253" y="15189"/>
                    <a:pt x="71" y="15649"/>
                    <a:pt x="241" y="16046"/>
                  </a:cubicBezTo>
                  <a:lnTo>
                    <a:pt x="1655" y="19347"/>
                  </a:lnTo>
                  <a:cubicBezTo>
                    <a:pt x="1781" y="19643"/>
                    <a:pt x="2070" y="19821"/>
                    <a:pt x="2373" y="19821"/>
                  </a:cubicBezTo>
                  <a:cubicBezTo>
                    <a:pt x="2476" y="19821"/>
                    <a:pt x="2581" y="19800"/>
                    <a:pt x="2681" y="19756"/>
                  </a:cubicBezTo>
                  <a:lnTo>
                    <a:pt x="4603" y="18933"/>
                  </a:lnTo>
                  <a:cubicBezTo>
                    <a:pt x="5189" y="19692"/>
                    <a:pt x="5879" y="20365"/>
                    <a:pt x="6651" y="20930"/>
                  </a:cubicBezTo>
                  <a:lnTo>
                    <a:pt x="5874" y="22873"/>
                  </a:lnTo>
                  <a:cubicBezTo>
                    <a:pt x="5714" y="23273"/>
                    <a:pt x="5909" y="23728"/>
                    <a:pt x="6310" y="23888"/>
                  </a:cubicBezTo>
                  <a:lnTo>
                    <a:pt x="9645" y="25222"/>
                  </a:lnTo>
                  <a:cubicBezTo>
                    <a:pt x="9740" y="25260"/>
                    <a:pt x="9838" y="25278"/>
                    <a:pt x="9935" y="25278"/>
                  </a:cubicBezTo>
                  <a:cubicBezTo>
                    <a:pt x="10245" y="25278"/>
                    <a:pt x="10538" y="25092"/>
                    <a:pt x="10660" y="24786"/>
                  </a:cubicBezTo>
                  <a:lnTo>
                    <a:pt x="11437" y="22845"/>
                  </a:lnTo>
                  <a:cubicBezTo>
                    <a:pt x="11871" y="22901"/>
                    <a:pt x="12308" y="22929"/>
                    <a:pt x="12745" y="22929"/>
                  </a:cubicBezTo>
                  <a:cubicBezTo>
                    <a:pt x="13264" y="22929"/>
                    <a:pt x="13784" y="22889"/>
                    <a:pt x="14299" y="22810"/>
                  </a:cubicBezTo>
                  <a:lnTo>
                    <a:pt x="15122" y="24732"/>
                  </a:lnTo>
                  <a:cubicBezTo>
                    <a:pt x="15248" y="25028"/>
                    <a:pt x="15536" y="25206"/>
                    <a:pt x="15839" y="25206"/>
                  </a:cubicBezTo>
                  <a:cubicBezTo>
                    <a:pt x="15943" y="25206"/>
                    <a:pt x="16047" y="25185"/>
                    <a:pt x="16148" y="25142"/>
                  </a:cubicBezTo>
                  <a:lnTo>
                    <a:pt x="19449" y="23728"/>
                  </a:lnTo>
                  <a:cubicBezTo>
                    <a:pt x="19846" y="23558"/>
                    <a:pt x="20030" y="23098"/>
                    <a:pt x="19860" y="22701"/>
                  </a:cubicBezTo>
                  <a:lnTo>
                    <a:pt x="19037" y="20780"/>
                  </a:lnTo>
                  <a:cubicBezTo>
                    <a:pt x="19794" y="20194"/>
                    <a:pt x="20467" y="19503"/>
                    <a:pt x="21034" y="18732"/>
                  </a:cubicBezTo>
                  <a:lnTo>
                    <a:pt x="22975" y="19508"/>
                  </a:lnTo>
                  <a:cubicBezTo>
                    <a:pt x="23070" y="19546"/>
                    <a:pt x="23168" y="19564"/>
                    <a:pt x="23265" y="19564"/>
                  </a:cubicBezTo>
                  <a:cubicBezTo>
                    <a:pt x="23576" y="19564"/>
                    <a:pt x="23869" y="19378"/>
                    <a:pt x="23992" y="19073"/>
                  </a:cubicBezTo>
                  <a:lnTo>
                    <a:pt x="25326" y="15737"/>
                  </a:lnTo>
                  <a:cubicBezTo>
                    <a:pt x="25486" y="15337"/>
                    <a:pt x="25290" y="14882"/>
                    <a:pt x="24890" y="14722"/>
                  </a:cubicBezTo>
                  <a:lnTo>
                    <a:pt x="22948" y="13945"/>
                  </a:lnTo>
                  <a:cubicBezTo>
                    <a:pt x="23071" y="12994"/>
                    <a:pt x="23060" y="12032"/>
                    <a:pt x="22914" y="11084"/>
                  </a:cubicBezTo>
                  <a:lnTo>
                    <a:pt x="24835" y="10261"/>
                  </a:lnTo>
                  <a:cubicBezTo>
                    <a:pt x="25231" y="10091"/>
                    <a:pt x="25415" y="9631"/>
                    <a:pt x="25245" y="9234"/>
                  </a:cubicBezTo>
                  <a:lnTo>
                    <a:pt x="23830" y="5934"/>
                  </a:lnTo>
                  <a:cubicBezTo>
                    <a:pt x="23703" y="5637"/>
                    <a:pt x="23414" y="5459"/>
                    <a:pt x="23111" y="5459"/>
                  </a:cubicBezTo>
                  <a:cubicBezTo>
                    <a:pt x="23008" y="5459"/>
                    <a:pt x="22904" y="5479"/>
                    <a:pt x="22803" y="5522"/>
                  </a:cubicBezTo>
                  <a:lnTo>
                    <a:pt x="20882" y="6347"/>
                  </a:lnTo>
                  <a:cubicBezTo>
                    <a:pt x="20297" y="5588"/>
                    <a:pt x="19607" y="4915"/>
                    <a:pt x="18835" y="4348"/>
                  </a:cubicBezTo>
                  <a:lnTo>
                    <a:pt x="19610" y="2408"/>
                  </a:lnTo>
                  <a:cubicBezTo>
                    <a:pt x="19770" y="2006"/>
                    <a:pt x="19577" y="1551"/>
                    <a:pt x="19175" y="1391"/>
                  </a:cubicBezTo>
                  <a:lnTo>
                    <a:pt x="15841" y="57"/>
                  </a:lnTo>
                  <a:cubicBezTo>
                    <a:pt x="15745" y="19"/>
                    <a:pt x="15647" y="1"/>
                    <a:pt x="15551" y="1"/>
                  </a:cubicBezTo>
                  <a:close/>
                </a:path>
              </a:pathLst>
            </a:custGeom>
            <a:solidFill>
              <a:srgbClr val="1A6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0" name="Google Shape;5701;p57"/>
            <p:cNvSpPr/>
            <p:nvPr/>
          </p:nvSpPr>
          <p:spPr>
            <a:xfrm>
              <a:off x="6673425" y="3771400"/>
              <a:ext cx="600850" cy="600800"/>
            </a:xfrm>
            <a:custGeom>
              <a:avLst/>
              <a:gdLst/>
              <a:ahLst/>
              <a:cxnLst/>
              <a:rect l="l" t="t" r="r" b="b"/>
              <a:pathLst>
                <a:path w="24034" h="24032" extrusionOk="0">
                  <a:moveTo>
                    <a:pt x="12017" y="4775"/>
                  </a:moveTo>
                  <a:cubicBezTo>
                    <a:pt x="16016" y="4775"/>
                    <a:pt x="19258" y="8018"/>
                    <a:pt x="19258" y="12017"/>
                  </a:cubicBezTo>
                  <a:cubicBezTo>
                    <a:pt x="19258" y="16015"/>
                    <a:pt x="16016" y="19256"/>
                    <a:pt x="12019" y="19256"/>
                  </a:cubicBezTo>
                  <a:lnTo>
                    <a:pt x="12017" y="19256"/>
                  </a:lnTo>
                  <a:cubicBezTo>
                    <a:pt x="8019" y="19256"/>
                    <a:pt x="4778" y="16015"/>
                    <a:pt x="4778" y="12017"/>
                  </a:cubicBezTo>
                  <a:cubicBezTo>
                    <a:pt x="4778" y="8018"/>
                    <a:pt x="8019" y="4775"/>
                    <a:pt x="12017" y="4775"/>
                  </a:cubicBezTo>
                  <a:close/>
                  <a:moveTo>
                    <a:pt x="10336" y="0"/>
                  </a:moveTo>
                  <a:cubicBezTo>
                    <a:pt x="9932" y="0"/>
                    <a:pt x="9604" y="327"/>
                    <a:pt x="9604" y="732"/>
                  </a:cubicBezTo>
                  <a:lnTo>
                    <a:pt x="9604" y="2689"/>
                  </a:lnTo>
                  <a:cubicBezTo>
                    <a:pt x="8734" y="2913"/>
                    <a:pt x="7902" y="3259"/>
                    <a:pt x="7128" y="3714"/>
                  </a:cubicBezTo>
                  <a:lnTo>
                    <a:pt x="5745" y="2330"/>
                  </a:lnTo>
                  <a:cubicBezTo>
                    <a:pt x="5602" y="2187"/>
                    <a:pt x="5415" y="2115"/>
                    <a:pt x="5228" y="2115"/>
                  </a:cubicBezTo>
                  <a:cubicBezTo>
                    <a:pt x="5040" y="2115"/>
                    <a:pt x="4853" y="2187"/>
                    <a:pt x="4710" y="2330"/>
                  </a:cubicBezTo>
                  <a:lnTo>
                    <a:pt x="2332" y="4708"/>
                  </a:lnTo>
                  <a:cubicBezTo>
                    <a:pt x="2046" y="4995"/>
                    <a:pt x="2046" y="5457"/>
                    <a:pt x="2332" y="5744"/>
                  </a:cubicBezTo>
                  <a:lnTo>
                    <a:pt x="3716" y="7128"/>
                  </a:lnTo>
                  <a:cubicBezTo>
                    <a:pt x="3260" y="7900"/>
                    <a:pt x="2915" y="8734"/>
                    <a:pt x="2691" y="9602"/>
                  </a:cubicBezTo>
                  <a:lnTo>
                    <a:pt x="734" y="9602"/>
                  </a:lnTo>
                  <a:cubicBezTo>
                    <a:pt x="329" y="9602"/>
                    <a:pt x="1" y="9930"/>
                    <a:pt x="1" y="10335"/>
                  </a:cubicBezTo>
                  <a:lnTo>
                    <a:pt x="1" y="13698"/>
                  </a:lnTo>
                  <a:cubicBezTo>
                    <a:pt x="1" y="14101"/>
                    <a:pt x="329" y="14430"/>
                    <a:pt x="734" y="14430"/>
                  </a:cubicBezTo>
                  <a:lnTo>
                    <a:pt x="2691" y="14430"/>
                  </a:lnTo>
                  <a:cubicBezTo>
                    <a:pt x="2915" y="15298"/>
                    <a:pt x="3260" y="16132"/>
                    <a:pt x="3716" y="16904"/>
                  </a:cubicBezTo>
                  <a:lnTo>
                    <a:pt x="2332" y="18289"/>
                  </a:lnTo>
                  <a:cubicBezTo>
                    <a:pt x="2046" y="18574"/>
                    <a:pt x="2046" y="19038"/>
                    <a:pt x="2332" y="19323"/>
                  </a:cubicBezTo>
                  <a:lnTo>
                    <a:pt x="4710" y="21701"/>
                  </a:lnTo>
                  <a:cubicBezTo>
                    <a:pt x="4853" y="21845"/>
                    <a:pt x="5040" y="21916"/>
                    <a:pt x="5228" y="21916"/>
                  </a:cubicBezTo>
                  <a:cubicBezTo>
                    <a:pt x="5415" y="21916"/>
                    <a:pt x="5602" y="21845"/>
                    <a:pt x="5745" y="21701"/>
                  </a:cubicBezTo>
                  <a:lnTo>
                    <a:pt x="7128" y="20318"/>
                  </a:lnTo>
                  <a:cubicBezTo>
                    <a:pt x="7902" y="20774"/>
                    <a:pt x="8736" y="21118"/>
                    <a:pt x="9604" y="21343"/>
                  </a:cubicBezTo>
                  <a:lnTo>
                    <a:pt x="9604" y="23299"/>
                  </a:lnTo>
                  <a:cubicBezTo>
                    <a:pt x="9604" y="23705"/>
                    <a:pt x="9932" y="24031"/>
                    <a:pt x="10336" y="24031"/>
                  </a:cubicBezTo>
                  <a:lnTo>
                    <a:pt x="13699" y="24031"/>
                  </a:lnTo>
                  <a:cubicBezTo>
                    <a:pt x="14104" y="24031"/>
                    <a:pt x="14432" y="23705"/>
                    <a:pt x="14432" y="23299"/>
                  </a:cubicBezTo>
                  <a:lnTo>
                    <a:pt x="14432" y="21343"/>
                  </a:lnTo>
                  <a:cubicBezTo>
                    <a:pt x="15300" y="21118"/>
                    <a:pt x="16134" y="20773"/>
                    <a:pt x="16906" y="20318"/>
                  </a:cubicBezTo>
                  <a:lnTo>
                    <a:pt x="18290" y="21701"/>
                  </a:lnTo>
                  <a:cubicBezTo>
                    <a:pt x="18433" y="21844"/>
                    <a:pt x="18620" y="21915"/>
                    <a:pt x="18808" y="21915"/>
                  </a:cubicBezTo>
                  <a:cubicBezTo>
                    <a:pt x="18995" y="21915"/>
                    <a:pt x="19182" y="21844"/>
                    <a:pt x="19326" y="21701"/>
                  </a:cubicBezTo>
                  <a:lnTo>
                    <a:pt x="21704" y="19323"/>
                  </a:lnTo>
                  <a:cubicBezTo>
                    <a:pt x="21989" y="19037"/>
                    <a:pt x="21989" y="18574"/>
                    <a:pt x="21704" y="18287"/>
                  </a:cubicBezTo>
                  <a:lnTo>
                    <a:pt x="20320" y="16904"/>
                  </a:lnTo>
                  <a:cubicBezTo>
                    <a:pt x="20775" y="16130"/>
                    <a:pt x="21121" y="15298"/>
                    <a:pt x="21345" y="14430"/>
                  </a:cubicBezTo>
                  <a:lnTo>
                    <a:pt x="23302" y="14430"/>
                  </a:lnTo>
                  <a:cubicBezTo>
                    <a:pt x="23705" y="14430"/>
                    <a:pt x="24034" y="14101"/>
                    <a:pt x="24034" y="13696"/>
                  </a:cubicBezTo>
                  <a:lnTo>
                    <a:pt x="24034" y="10334"/>
                  </a:lnTo>
                  <a:cubicBezTo>
                    <a:pt x="24034" y="9930"/>
                    <a:pt x="23705" y="9602"/>
                    <a:pt x="23302" y="9602"/>
                  </a:cubicBezTo>
                  <a:lnTo>
                    <a:pt x="21343" y="9602"/>
                  </a:lnTo>
                  <a:cubicBezTo>
                    <a:pt x="21121" y="8734"/>
                    <a:pt x="20775" y="7900"/>
                    <a:pt x="20320" y="7128"/>
                  </a:cubicBezTo>
                  <a:lnTo>
                    <a:pt x="21704" y="5744"/>
                  </a:lnTo>
                  <a:cubicBezTo>
                    <a:pt x="21989" y="5457"/>
                    <a:pt x="21989" y="4995"/>
                    <a:pt x="21704" y="4708"/>
                  </a:cubicBezTo>
                  <a:lnTo>
                    <a:pt x="19326" y="2330"/>
                  </a:lnTo>
                  <a:cubicBezTo>
                    <a:pt x="19182" y="2187"/>
                    <a:pt x="18995" y="2115"/>
                    <a:pt x="18808" y="2115"/>
                  </a:cubicBezTo>
                  <a:cubicBezTo>
                    <a:pt x="18620" y="2115"/>
                    <a:pt x="18433" y="2187"/>
                    <a:pt x="18290" y="2330"/>
                  </a:cubicBezTo>
                  <a:lnTo>
                    <a:pt x="16906" y="3714"/>
                  </a:lnTo>
                  <a:cubicBezTo>
                    <a:pt x="16133" y="3259"/>
                    <a:pt x="15300" y="2913"/>
                    <a:pt x="14430" y="2689"/>
                  </a:cubicBezTo>
                  <a:lnTo>
                    <a:pt x="14430" y="732"/>
                  </a:lnTo>
                  <a:cubicBezTo>
                    <a:pt x="14430" y="327"/>
                    <a:pt x="14104" y="0"/>
                    <a:pt x="1369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702;p57"/>
            <p:cNvSpPr/>
            <p:nvPr/>
          </p:nvSpPr>
          <p:spPr>
            <a:xfrm>
              <a:off x="6073050" y="3509700"/>
              <a:ext cx="641725" cy="636800"/>
            </a:xfrm>
            <a:custGeom>
              <a:avLst/>
              <a:gdLst/>
              <a:ahLst/>
              <a:cxnLst/>
              <a:rect l="l" t="t" r="r" b="b"/>
              <a:pathLst>
                <a:path w="25669" h="25472" extrusionOk="0">
                  <a:moveTo>
                    <a:pt x="12840" y="5002"/>
                  </a:moveTo>
                  <a:cubicBezTo>
                    <a:pt x="13949" y="5002"/>
                    <a:pt x="15075" y="5242"/>
                    <a:pt x="16144" y="5747"/>
                  </a:cubicBezTo>
                  <a:cubicBezTo>
                    <a:pt x="20003" y="7575"/>
                    <a:pt x="21651" y="12185"/>
                    <a:pt x="19822" y="16044"/>
                  </a:cubicBezTo>
                  <a:cubicBezTo>
                    <a:pt x="18501" y="18836"/>
                    <a:pt x="15726" y="20470"/>
                    <a:pt x="12830" y="20470"/>
                  </a:cubicBezTo>
                  <a:cubicBezTo>
                    <a:pt x="11721" y="20470"/>
                    <a:pt x="10595" y="20230"/>
                    <a:pt x="9525" y="19724"/>
                  </a:cubicBezTo>
                  <a:cubicBezTo>
                    <a:pt x="5666" y="17897"/>
                    <a:pt x="4018" y="13286"/>
                    <a:pt x="5845" y="9427"/>
                  </a:cubicBezTo>
                  <a:cubicBezTo>
                    <a:pt x="7167" y="6636"/>
                    <a:pt x="9944" y="5002"/>
                    <a:pt x="12840" y="5002"/>
                  </a:cubicBezTo>
                  <a:close/>
                  <a:moveTo>
                    <a:pt x="10471" y="1"/>
                  </a:moveTo>
                  <a:cubicBezTo>
                    <a:pt x="10383" y="1"/>
                    <a:pt x="10294" y="16"/>
                    <a:pt x="10208" y="47"/>
                  </a:cubicBezTo>
                  <a:lnTo>
                    <a:pt x="6824" y="1256"/>
                  </a:lnTo>
                  <a:cubicBezTo>
                    <a:pt x="6417" y="1401"/>
                    <a:pt x="6206" y="1848"/>
                    <a:pt x="6351" y="2255"/>
                  </a:cubicBezTo>
                  <a:lnTo>
                    <a:pt x="7054" y="4223"/>
                  </a:lnTo>
                  <a:cubicBezTo>
                    <a:pt x="6262" y="4761"/>
                    <a:pt x="5548" y="5408"/>
                    <a:pt x="4934" y="6145"/>
                  </a:cubicBezTo>
                  <a:lnTo>
                    <a:pt x="3045" y="5249"/>
                  </a:lnTo>
                  <a:cubicBezTo>
                    <a:pt x="2937" y="5199"/>
                    <a:pt x="2823" y="5174"/>
                    <a:pt x="2711" y="5174"/>
                  </a:cubicBezTo>
                  <a:cubicBezTo>
                    <a:pt x="2418" y="5174"/>
                    <a:pt x="2137" y="5340"/>
                    <a:pt x="2004" y="5623"/>
                  </a:cubicBezTo>
                  <a:lnTo>
                    <a:pt x="467" y="8868"/>
                  </a:lnTo>
                  <a:cubicBezTo>
                    <a:pt x="282" y="9259"/>
                    <a:pt x="449" y="9725"/>
                    <a:pt x="840" y="9909"/>
                  </a:cubicBezTo>
                  <a:lnTo>
                    <a:pt x="2729" y="10804"/>
                  </a:lnTo>
                  <a:cubicBezTo>
                    <a:pt x="2548" y="11744"/>
                    <a:pt x="2500" y="12707"/>
                    <a:pt x="2587" y="13661"/>
                  </a:cubicBezTo>
                  <a:lnTo>
                    <a:pt x="619" y="14364"/>
                  </a:lnTo>
                  <a:cubicBezTo>
                    <a:pt x="212" y="14510"/>
                    <a:pt x="1" y="14957"/>
                    <a:pt x="145" y="15363"/>
                  </a:cubicBezTo>
                  <a:lnTo>
                    <a:pt x="1354" y="18747"/>
                  </a:lnTo>
                  <a:cubicBezTo>
                    <a:pt x="1467" y="19067"/>
                    <a:pt x="1768" y="19265"/>
                    <a:pt x="2089" y="19265"/>
                  </a:cubicBezTo>
                  <a:cubicBezTo>
                    <a:pt x="2177" y="19265"/>
                    <a:pt x="2266" y="19251"/>
                    <a:pt x="2353" y="19219"/>
                  </a:cubicBezTo>
                  <a:lnTo>
                    <a:pt x="4321" y="18516"/>
                  </a:lnTo>
                  <a:cubicBezTo>
                    <a:pt x="4859" y="19309"/>
                    <a:pt x="5506" y="20023"/>
                    <a:pt x="6243" y="20637"/>
                  </a:cubicBezTo>
                  <a:lnTo>
                    <a:pt x="5347" y="22526"/>
                  </a:lnTo>
                  <a:cubicBezTo>
                    <a:pt x="5163" y="22917"/>
                    <a:pt x="5330" y="23383"/>
                    <a:pt x="5721" y="23567"/>
                  </a:cubicBezTo>
                  <a:lnTo>
                    <a:pt x="8966" y="25104"/>
                  </a:lnTo>
                  <a:cubicBezTo>
                    <a:pt x="9074" y="25155"/>
                    <a:pt x="9188" y="25179"/>
                    <a:pt x="9300" y="25179"/>
                  </a:cubicBezTo>
                  <a:cubicBezTo>
                    <a:pt x="9593" y="25179"/>
                    <a:pt x="9874" y="25014"/>
                    <a:pt x="10007" y="24731"/>
                  </a:cubicBezTo>
                  <a:lnTo>
                    <a:pt x="10902" y="22842"/>
                  </a:lnTo>
                  <a:cubicBezTo>
                    <a:pt x="11540" y="22964"/>
                    <a:pt x="12187" y="23026"/>
                    <a:pt x="12836" y="23026"/>
                  </a:cubicBezTo>
                  <a:cubicBezTo>
                    <a:pt x="13144" y="23026"/>
                    <a:pt x="13452" y="23012"/>
                    <a:pt x="13759" y="22984"/>
                  </a:cubicBezTo>
                  <a:lnTo>
                    <a:pt x="14462" y="24952"/>
                  </a:lnTo>
                  <a:cubicBezTo>
                    <a:pt x="14577" y="25272"/>
                    <a:pt x="14878" y="25471"/>
                    <a:pt x="15200" y="25471"/>
                  </a:cubicBezTo>
                  <a:cubicBezTo>
                    <a:pt x="15286" y="25471"/>
                    <a:pt x="15375" y="25457"/>
                    <a:pt x="15461" y="25426"/>
                  </a:cubicBezTo>
                  <a:lnTo>
                    <a:pt x="18845" y="24217"/>
                  </a:lnTo>
                  <a:cubicBezTo>
                    <a:pt x="19252" y="24071"/>
                    <a:pt x="19463" y="23625"/>
                    <a:pt x="19318" y="23218"/>
                  </a:cubicBezTo>
                  <a:lnTo>
                    <a:pt x="18615" y="21250"/>
                  </a:lnTo>
                  <a:cubicBezTo>
                    <a:pt x="19407" y="20712"/>
                    <a:pt x="20121" y="20065"/>
                    <a:pt x="20735" y="19328"/>
                  </a:cubicBezTo>
                  <a:lnTo>
                    <a:pt x="22624" y="20223"/>
                  </a:lnTo>
                  <a:cubicBezTo>
                    <a:pt x="22732" y="20274"/>
                    <a:pt x="22846" y="20298"/>
                    <a:pt x="22958" y="20298"/>
                  </a:cubicBezTo>
                  <a:cubicBezTo>
                    <a:pt x="23251" y="20298"/>
                    <a:pt x="23532" y="20133"/>
                    <a:pt x="23665" y="19850"/>
                  </a:cubicBezTo>
                  <a:lnTo>
                    <a:pt x="25202" y="16604"/>
                  </a:lnTo>
                  <a:cubicBezTo>
                    <a:pt x="25387" y="16214"/>
                    <a:pt x="25220" y="15748"/>
                    <a:pt x="24829" y="15564"/>
                  </a:cubicBezTo>
                  <a:lnTo>
                    <a:pt x="22940" y="14668"/>
                  </a:lnTo>
                  <a:cubicBezTo>
                    <a:pt x="23121" y="13727"/>
                    <a:pt x="23169" y="12766"/>
                    <a:pt x="23082" y="11812"/>
                  </a:cubicBezTo>
                  <a:lnTo>
                    <a:pt x="25050" y="11107"/>
                  </a:lnTo>
                  <a:cubicBezTo>
                    <a:pt x="25457" y="10963"/>
                    <a:pt x="25668" y="10515"/>
                    <a:pt x="25523" y="10108"/>
                  </a:cubicBezTo>
                  <a:lnTo>
                    <a:pt x="24315" y="6726"/>
                  </a:lnTo>
                  <a:cubicBezTo>
                    <a:pt x="24201" y="6406"/>
                    <a:pt x="23898" y="6207"/>
                    <a:pt x="23577" y="6207"/>
                  </a:cubicBezTo>
                  <a:cubicBezTo>
                    <a:pt x="23491" y="6207"/>
                    <a:pt x="23402" y="6221"/>
                    <a:pt x="23316" y="6252"/>
                  </a:cubicBezTo>
                  <a:lnTo>
                    <a:pt x="21348" y="6956"/>
                  </a:lnTo>
                  <a:cubicBezTo>
                    <a:pt x="20810" y="6162"/>
                    <a:pt x="20163" y="5450"/>
                    <a:pt x="19426" y="4836"/>
                  </a:cubicBezTo>
                  <a:lnTo>
                    <a:pt x="20320" y="2947"/>
                  </a:lnTo>
                  <a:cubicBezTo>
                    <a:pt x="20506" y="2556"/>
                    <a:pt x="20339" y="2090"/>
                    <a:pt x="19948" y="1906"/>
                  </a:cubicBezTo>
                  <a:lnTo>
                    <a:pt x="16703" y="369"/>
                  </a:lnTo>
                  <a:cubicBezTo>
                    <a:pt x="16595" y="318"/>
                    <a:pt x="16481" y="294"/>
                    <a:pt x="16369" y="294"/>
                  </a:cubicBezTo>
                  <a:cubicBezTo>
                    <a:pt x="16076" y="294"/>
                    <a:pt x="15795" y="459"/>
                    <a:pt x="15662" y="742"/>
                  </a:cubicBezTo>
                  <a:lnTo>
                    <a:pt x="14767" y="2631"/>
                  </a:lnTo>
                  <a:cubicBezTo>
                    <a:pt x="14130" y="2508"/>
                    <a:pt x="13485" y="2447"/>
                    <a:pt x="12839" y="2447"/>
                  </a:cubicBezTo>
                  <a:cubicBezTo>
                    <a:pt x="12529" y="2447"/>
                    <a:pt x="12219" y="2461"/>
                    <a:pt x="11910" y="2489"/>
                  </a:cubicBezTo>
                  <a:lnTo>
                    <a:pt x="11207" y="521"/>
                  </a:lnTo>
                  <a:cubicBezTo>
                    <a:pt x="11092" y="200"/>
                    <a:pt x="10791" y="1"/>
                    <a:pt x="10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703;p57"/>
            <p:cNvSpPr/>
            <p:nvPr/>
          </p:nvSpPr>
          <p:spPr>
            <a:xfrm>
              <a:off x="6124575" y="2917775"/>
              <a:ext cx="572575" cy="572525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solidFill>
              <a:srgbClr val="FAFAFA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704;p57"/>
            <p:cNvSpPr/>
            <p:nvPr/>
          </p:nvSpPr>
          <p:spPr>
            <a:xfrm>
              <a:off x="6459975" y="2867300"/>
              <a:ext cx="101300" cy="50500"/>
            </a:xfrm>
            <a:custGeom>
              <a:avLst/>
              <a:gdLst/>
              <a:ahLst/>
              <a:cxnLst/>
              <a:rect l="l" t="t" r="r" b="b"/>
              <a:pathLst>
                <a:path w="4052" h="2020" extrusionOk="0">
                  <a:moveTo>
                    <a:pt x="272" y="1"/>
                  </a:moveTo>
                  <a:cubicBezTo>
                    <a:pt x="157" y="1"/>
                    <a:pt x="54" y="82"/>
                    <a:pt x="29" y="200"/>
                  </a:cubicBezTo>
                  <a:cubicBezTo>
                    <a:pt x="0" y="338"/>
                    <a:pt x="87" y="474"/>
                    <a:pt x="225" y="507"/>
                  </a:cubicBezTo>
                  <a:cubicBezTo>
                    <a:pt x="1077" y="719"/>
                    <a:pt x="1895" y="1049"/>
                    <a:pt x="2657" y="1486"/>
                  </a:cubicBezTo>
                  <a:lnTo>
                    <a:pt x="2505" y="1740"/>
                  </a:lnTo>
                  <a:cubicBezTo>
                    <a:pt x="2459" y="1819"/>
                    <a:pt x="2511" y="1918"/>
                    <a:pt x="2603" y="1926"/>
                  </a:cubicBezTo>
                  <a:lnTo>
                    <a:pt x="3887" y="2019"/>
                  </a:lnTo>
                  <a:cubicBezTo>
                    <a:pt x="3890" y="2019"/>
                    <a:pt x="3893" y="2019"/>
                    <a:pt x="3895" y="2019"/>
                  </a:cubicBezTo>
                  <a:cubicBezTo>
                    <a:pt x="3991" y="2019"/>
                    <a:pt x="4052" y="1913"/>
                    <a:pt x="3999" y="1830"/>
                  </a:cubicBezTo>
                  <a:lnTo>
                    <a:pt x="3302" y="746"/>
                  </a:lnTo>
                  <a:cubicBezTo>
                    <a:pt x="3278" y="709"/>
                    <a:pt x="3239" y="690"/>
                    <a:pt x="3200" y="690"/>
                  </a:cubicBezTo>
                  <a:cubicBezTo>
                    <a:pt x="3159" y="690"/>
                    <a:pt x="3118" y="711"/>
                    <a:pt x="3094" y="751"/>
                  </a:cubicBezTo>
                  <a:lnTo>
                    <a:pt x="2917" y="1047"/>
                  </a:lnTo>
                  <a:cubicBezTo>
                    <a:pt x="2108" y="581"/>
                    <a:pt x="1237" y="230"/>
                    <a:pt x="330" y="8"/>
                  </a:cubicBezTo>
                  <a:cubicBezTo>
                    <a:pt x="311" y="3"/>
                    <a:pt x="291" y="1"/>
                    <a:pt x="27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705;p57"/>
            <p:cNvSpPr/>
            <p:nvPr/>
          </p:nvSpPr>
          <p:spPr>
            <a:xfrm>
              <a:off x="6389025" y="2860025"/>
              <a:ext cx="63100" cy="15700"/>
            </a:xfrm>
            <a:custGeom>
              <a:avLst/>
              <a:gdLst/>
              <a:ahLst/>
              <a:cxnLst/>
              <a:rect l="l" t="t" r="r" b="b"/>
              <a:pathLst>
                <a:path w="2524" h="628" extrusionOk="0">
                  <a:moveTo>
                    <a:pt x="787" y="1"/>
                  </a:moveTo>
                  <a:cubicBezTo>
                    <a:pt x="605" y="1"/>
                    <a:pt x="424" y="7"/>
                    <a:pt x="241" y="19"/>
                  </a:cubicBezTo>
                  <a:cubicBezTo>
                    <a:pt x="103" y="31"/>
                    <a:pt x="1" y="153"/>
                    <a:pt x="11" y="291"/>
                  </a:cubicBezTo>
                  <a:cubicBezTo>
                    <a:pt x="20" y="425"/>
                    <a:pt x="132" y="528"/>
                    <a:pt x="263" y="528"/>
                  </a:cubicBezTo>
                  <a:cubicBezTo>
                    <a:pt x="268" y="528"/>
                    <a:pt x="273" y="528"/>
                    <a:pt x="278" y="528"/>
                  </a:cubicBezTo>
                  <a:cubicBezTo>
                    <a:pt x="448" y="518"/>
                    <a:pt x="617" y="512"/>
                    <a:pt x="787" y="512"/>
                  </a:cubicBezTo>
                  <a:cubicBezTo>
                    <a:pt x="1261" y="512"/>
                    <a:pt x="1734" y="550"/>
                    <a:pt x="2203" y="624"/>
                  </a:cubicBezTo>
                  <a:cubicBezTo>
                    <a:pt x="2217" y="626"/>
                    <a:pt x="2231" y="627"/>
                    <a:pt x="2245" y="627"/>
                  </a:cubicBezTo>
                  <a:cubicBezTo>
                    <a:pt x="2363" y="627"/>
                    <a:pt x="2470" y="544"/>
                    <a:pt x="2494" y="424"/>
                  </a:cubicBezTo>
                  <a:cubicBezTo>
                    <a:pt x="2523" y="283"/>
                    <a:pt x="2430" y="145"/>
                    <a:pt x="2288" y="121"/>
                  </a:cubicBezTo>
                  <a:cubicBezTo>
                    <a:pt x="1791" y="43"/>
                    <a:pt x="1288" y="3"/>
                    <a:pt x="78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706;p57"/>
            <p:cNvSpPr/>
            <p:nvPr/>
          </p:nvSpPr>
          <p:spPr>
            <a:xfrm>
              <a:off x="6279750" y="2879875"/>
              <a:ext cx="39600" cy="26000"/>
            </a:xfrm>
            <a:custGeom>
              <a:avLst/>
              <a:gdLst/>
              <a:ahLst/>
              <a:cxnLst/>
              <a:rect l="l" t="t" r="r" b="b"/>
              <a:pathLst>
                <a:path w="1584" h="1040" extrusionOk="0">
                  <a:moveTo>
                    <a:pt x="1330" y="1"/>
                  </a:moveTo>
                  <a:cubicBezTo>
                    <a:pt x="1303" y="1"/>
                    <a:pt x="1276" y="6"/>
                    <a:pt x="1249" y="17"/>
                  </a:cubicBezTo>
                  <a:cubicBezTo>
                    <a:pt x="878" y="174"/>
                    <a:pt x="518" y="355"/>
                    <a:pt x="168" y="557"/>
                  </a:cubicBezTo>
                  <a:cubicBezTo>
                    <a:pt x="58" y="621"/>
                    <a:pt x="0" y="757"/>
                    <a:pt x="47" y="876"/>
                  </a:cubicBezTo>
                  <a:cubicBezTo>
                    <a:pt x="86" y="979"/>
                    <a:pt x="183" y="1040"/>
                    <a:pt x="284" y="1040"/>
                  </a:cubicBezTo>
                  <a:cubicBezTo>
                    <a:pt x="327" y="1040"/>
                    <a:pt x="371" y="1029"/>
                    <a:pt x="412" y="1005"/>
                  </a:cubicBezTo>
                  <a:cubicBezTo>
                    <a:pt x="727" y="823"/>
                    <a:pt x="1054" y="658"/>
                    <a:pt x="1389" y="512"/>
                  </a:cubicBezTo>
                  <a:cubicBezTo>
                    <a:pt x="1518" y="458"/>
                    <a:pt x="1584" y="312"/>
                    <a:pt x="1538" y="177"/>
                  </a:cubicBezTo>
                  <a:lnTo>
                    <a:pt x="1525" y="141"/>
                  </a:lnTo>
                  <a:cubicBezTo>
                    <a:pt x="1496" y="54"/>
                    <a:pt x="1415" y="1"/>
                    <a:pt x="133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707;p57"/>
            <p:cNvSpPr/>
            <p:nvPr/>
          </p:nvSpPr>
          <p:spPr>
            <a:xfrm>
              <a:off x="6325825" y="2862750"/>
              <a:ext cx="54425" cy="22400"/>
            </a:xfrm>
            <a:custGeom>
              <a:avLst/>
              <a:gdLst/>
              <a:ahLst/>
              <a:cxnLst/>
              <a:rect l="l" t="t" r="r" b="b"/>
              <a:pathLst>
                <a:path w="2177" h="896" extrusionOk="0">
                  <a:moveTo>
                    <a:pt x="1906" y="0"/>
                  </a:moveTo>
                  <a:cubicBezTo>
                    <a:pt x="1894" y="0"/>
                    <a:pt x="1883" y="1"/>
                    <a:pt x="1871" y="2"/>
                  </a:cubicBezTo>
                  <a:cubicBezTo>
                    <a:pt x="1306" y="87"/>
                    <a:pt x="748" y="220"/>
                    <a:pt x="205" y="400"/>
                  </a:cubicBezTo>
                  <a:cubicBezTo>
                    <a:pt x="71" y="444"/>
                    <a:pt x="0" y="590"/>
                    <a:pt x="47" y="725"/>
                  </a:cubicBezTo>
                  <a:cubicBezTo>
                    <a:pt x="84" y="829"/>
                    <a:pt x="183" y="895"/>
                    <a:pt x="288" y="895"/>
                  </a:cubicBezTo>
                  <a:cubicBezTo>
                    <a:pt x="316" y="895"/>
                    <a:pt x="343" y="891"/>
                    <a:pt x="370" y="882"/>
                  </a:cubicBezTo>
                  <a:cubicBezTo>
                    <a:pt x="883" y="712"/>
                    <a:pt x="1408" y="587"/>
                    <a:pt x="1941" y="507"/>
                  </a:cubicBezTo>
                  <a:cubicBezTo>
                    <a:pt x="2081" y="488"/>
                    <a:pt x="2177" y="360"/>
                    <a:pt x="2157" y="220"/>
                  </a:cubicBezTo>
                  <a:cubicBezTo>
                    <a:pt x="2140" y="93"/>
                    <a:pt x="2031" y="0"/>
                    <a:pt x="1906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708;p57"/>
            <p:cNvSpPr/>
            <p:nvPr/>
          </p:nvSpPr>
          <p:spPr>
            <a:xfrm>
              <a:off x="7023725" y="3061400"/>
              <a:ext cx="101300" cy="50475"/>
            </a:xfrm>
            <a:custGeom>
              <a:avLst/>
              <a:gdLst/>
              <a:ahLst/>
              <a:cxnLst/>
              <a:rect l="l" t="t" r="r" b="b"/>
              <a:pathLst>
                <a:path w="4052" h="2019" extrusionOk="0">
                  <a:moveTo>
                    <a:pt x="273" y="0"/>
                  </a:moveTo>
                  <a:cubicBezTo>
                    <a:pt x="158" y="0"/>
                    <a:pt x="53" y="81"/>
                    <a:pt x="29" y="199"/>
                  </a:cubicBezTo>
                  <a:cubicBezTo>
                    <a:pt x="0" y="339"/>
                    <a:pt x="87" y="475"/>
                    <a:pt x="225" y="507"/>
                  </a:cubicBezTo>
                  <a:cubicBezTo>
                    <a:pt x="1077" y="720"/>
                    <a:pt x="1895" y="1048"/>
                    <a:pt x="2655" y="1487"/>
                  </a:cubicBezTo>
                  <a:lnTo>
                    <a:pt x="2505" y="1740"/>
                  </a:lnTo>
                  <a:cubicBezTo>
                    <a:pt x="2459" y="1818"/>
                    <a:pt x="2511" y="1919"/>
                    <a:pt x="2603" y="1925"/>
                  </a:cubicBezTo>
                  <a:lnTo>
                    <a:pt x="3885" y="2018"/>
                  </a:lnTo>
                  <a:cubicBezTo>
                    <a:pt x="3889" y="2019"/>
                    <a:pt x="3892" y="2019"/>
                    <a:pt x="3896" y="2019"/>
                  </a:cubicBezTo>
                  <a:cubicBezTo>
                    <a:pt x="3991" y="2019"/>
                    <a:pt x="4052" y="1911"/>
                    <a:pt x="3999" y="1829"/>
                  </a:cubicBezTo>
                  <a:lnTo>
                    <a:pt x="3302" y="747"/>
                  </a:lnTo>
                  <a:cubicBezTo>
                    <a:pt x="3278" y="709"/>
                    <a:pt x="3238" y="690"/>
                    <a:pt x="3198" y="690"/>
                  </a:cubicBezTo>
                  <a:cubicBezTo>
                    <a:pt x="3157" y="690"/>
                    <a:pt x="3116" y="710"/>
                    <a:pt x="3093" y="750"/>
                  </a:cubicBezTo>
                  <a:lnTo>
                    <a:pt x="2917" y="1048"/>
                  </a:lnTo>
                  <a:cubicBezTo>
                    <a:pt x="2108" y="582"/>
                    <a:pt x="1237" y="231"/>
                    <a:pt x="330" y="7"/>
                  </a:cubicBezTo>
                  <a:cubicBezTo>
                    <a:pt x="311" y="3"/>
                    <a:pt x="292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709;p57"/>
            <p:cNvSpPr/>
            <p:nvPr/>
          </p:nvSpPr>
          <p:spPr>
            <a:xfrm>
              <a:off x="6952750" y="3054150"/>
              <a:ext cx="63100" cy="15650"/>
            </a:xfrm>
            <a:custGeom>
              <a:avLst/>
              <a:gdLst/>
              <a:ahLst/>
              <a:cxnLst/>
              <a:rect l="l" t="t" r="r" b="b"/>
              <a:pathLst>
                <a:path w="2524" h="626" extrusionOk="0">
                  <a:moveTo>
                    <a:pt x="787" y="1"/>
                  </a:moveTo>
                  <a:cubicBezTo>
                    <a:pt x="606" y="1"/>
                    <a:pt x="423" y="7"/>
                    <a:pt x="242" y="18"/>
                  </a:cubicBezTo>
                  <a:cubicBezTo>
                    <a:pt x="104" y="31"/>
                    <a:pt x="0" y="151"/>
                    <a:pt x="10" y="291"/>
                  </a:cubicBezTo>
                  <a:cubicBezTo>
                    <a:pt x="21" y="425"/>
                    <a:pt x="131" y="526"/>
                    <a:pt x="264" y="526"/>
                  </a:cubicBezTo>
                  <a:cubicBezTo>
                    <a:pt x="269" y="526"/>
                    <a:pt x="274" y="526"/>
                    <a:pt x="279" y="526"/>
                  </a:cubicBezTo>
                  <a:cubicBezTo>
                    <a:pt x="447" y="516"/>
                    <a:pt x="617" y="510"/>
                    <a:pt x="787" y="510"/>
                  </a:cubicBezTo>
                  <a:cubicBezTo>
                    <a:pt x="1261" y="512"/>
                    <a:pt x="1735" y="548"/>
                    <a:pt x="2204" y="622"/>
                  </a:cubicBezTo>
                  <a:cubicBezTo>
                    <a:pt x="2218" y="624"/>
                    <a:pt x="2232" y="626"/>
                    <a:pt x="2246" y="626"/>
                  </a:cubicBezTo>
                  <a:cubicBezTo>
                    <a:pt x="2364" y="626"/>
                    <a:pt x="2469" y="542"/>
                    <a:pt x="2495" y="422"/>
                  </a:cubicBezTo>
                  <a:cubicBezTo>
                    <a:pt x="2524" y="281"/>
                    <a:pt x="2430" y="145"/>
                    <a:pt x="2289" y="121"/>
                  </a:cubicBezTo>
                  <a:cubicBezTo>
                    <a:pt x="1792" y="41"/>
                    <a:pt x="1289" y="1"/>
                    <a:pt x="78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710;p57"/>
            <p:cNvSpPr/>
            <p:nvPr/>
          </p:nvSpPr>
          <p:spPr>
            <a:xfrm>
              <a:off x="6843450" y="3073975"/>
              <a:ext cx="39625" cy="26025"/>
            </a:xfrm>
            <a:custGeom>
              <a:avLst/>
              <a:gdLst/>
              <a:ahLst/>
              <a:cxnLst/>
              <a:rect l="l" t="t" r="r" b="b"/>
              <a:pathLst>
                <a:path w="1585" h="1041" extrusionOk="0">
                  <a:moveTo>
                    <a:pt x="1331" y="0"/>
                  </a:moveTo>
                  <a:cubicBezTo>
                    <a:pt x="1304" y="0"/>
                    <a:pt x="1277" y="6"/>
                    <a:pt x="1251" y="16"/>
                  </a:cubicBezTo>
                  <a:cubicBezTo>
                    <a:pt x="880" y="175"/>
                    <a:pt x="518" y="356"/>
                    <a:pt x="170" y="558"/>
                  </a:cubicBezTo>
                  <a:cubicBezTo>
                    <a:pt x="60" y="622"/>
                    <a:pt x="1" y="758"/>
                    <a:pt x="47" y="876"/>
                  </a:cubicBezTo>
                  <a:cubicBezTo>
                    <a:pt x="87" y="979"/>
                    <a:pt x="185" y="1040"/>
                    <a:pt x="287" y="1040"/>
                  </a:cubicBezTo>
                  <a:cubicBezTo>
                    <a:pt x="330" y="1040"/>
                    <a:pt x="373" y="1029"/>
                    <a:pt x="414" y="1006"/>
                  </a:cubicBezTo>
                  <a:cubicBezTo>
                    <a:pt x="729" y="822"/>
                    <a:pt x="1056" y="657"/>
                    <a:pt x="1391" y="513"/>
                  </a:cubicBezTo>
                  <a:cubicBezTo>
                    <a:pt x="1520" y="457"/>
                    <a:pt x="1584" y="311"/>
                    <a:pt x="1540" y="178"/>
                  </a:cubicBezTo>
                  <a:lnTo>
                    <a:pt x="1527" y="141"/>
                  </a:lnTo>
                  <a:cubicBezTo>
                    <a:pt x="1497" y="55"/>
                    <a:pt x="1417" y="0"/>
                    <a:pt x="133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711;p57"/>
            <p:cNvSpPr/>
            <p:nvPr/>
          </p:nvSpPr>
          <p:spPr>
            <a:xfrm>
              <a:off x="6889575" y="3056825"/>
              <a:ext cx="54425" cy="22400"/>
            </a:xfrm>
            <a:custGeom>
              <a:avLst/>
              <a:gdLst/>
              <a:ahLst/>
              <a:cxnLst/>
              <a:rect l="l" t="t" r="r" b="b"/>
              <a:pathLst>
                <a:path w="2177" h="896" extrusionOk="0">
                  <a:moveTo>
                    <a:pt x="1906" y="0"/>
                  </a:moveTo>
                  <a:cubicBezTo>
                    <a:pt x="1894" y="0"/>
                    <a:pt x="1883" y="1"/>
                    <a:pt x="1871" y="3"/>
                  </a:cubicBezTo>
                  <a:lnTo>
                    <a:pt x="1871" y="4"/>
                  </a:lnTo>
                  <a:cubicBezTo>
                    <a:pt x="1306" y="88"/>
                    <a:pt x="748" y="220"/>
                    <a:pt x="205" y="400"/>
                  </a:cubicBezTo>
                  <a:cubicBezTo>
                    <a:pt x="71" y="446"/>
                    <a:pt x="0" y="592"/>
                    <a:pt x="47" y="725"/>
                  </a:cubicBezTo>
                  <a:cubicBezTo>
                    <a:pt x="84" y="830"/>
                    <a:pt x="182" y="896"/>
                    <a:pt x="288" y="896"/>
                  </a:cubicBezTo>
                  <a:cubicBezTo>
                    <a:pt x="315" y="896"/>
                    <a:pt x="343" y="891"/>
                    <a:pt x="370" y="882"/>
                  </a:cubicBezTo>
                  <a:cubicBezTo>
                    <a:pt x="881" y="714"/>
                    <a:pt x="1406" y="587"/>
                    <a:pt x="1940" y="509"/>
                  </a:cubicBezTo>
                  <a:cubicBezTo>
                    <a:pt x="2079" y="490"/>
                    <a:pt x="2177" y="360"/>
                    <a:pt x="2157" y="220"/>
                  </a:cubicBezTo>
                  <a:cubicBezTo>
                    <a:pt x="2140" y="93"/>
                    <a:pt x="2031" y="0"/>
                    <a:pt x="1906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712;p57"/>
            <p:cNvSpPr/>
            <p:nvPr/>
          </p:nvSpPr>
          <p:spPr>
            <a:xfrm>
              <a:off x="6245350" y="4177200"/>
              <a:ext cx="101275" cy="50475"/>
            </a:xfrm>
            <a:custGeom>
              <a:avLst/>
              <a:gdLst/>
              <a:ahLst/>
              <a:cxnLst/>
              <a:rect l="l" t="t" r="r" b="b"/>
              <a:pathLst>
                <a:path w="4051" h="2019" extrusionOk="0">
                  <a:moveTo>
                    <a:pt x="157" y="1"/>
                  </a:moveTo>
                  <a:cubicBezTo>
                    <a:pt x="61" y="1"/>
                    <a:pt x="1" y="107"/>
                    <a:pt x="54" y="190"/>
                  </a:cubicBezTo>
                  <a:lnTo>
                    <a:pt x="750" y="1274"/>
                  </a:lnTo>
                  <a:cubicBezTo>
                    <a:pt x="774" y="1311"/>
                    <a:pt x="813" y="1330"/>
                    <a:pt x="852" y="1330"/>
                  </a:cubicBezTo>
                  <a:cubicBezTo>
                    <a:pt x="893" y="1330"/>
                    <a:pt x="935" y="1309"/>
                    <a:pt x="958" y="1269"/>
                  </a:cubicBezTo>
                  <a:lnTo>
                    <a:pt x="1136" y="973"/>
                  </a:lnTo>
                  <a:cubicBezTo>
                    <a:pt x="1945" y="1439"/>
                    <a:pt x="2816" y="1788"/>
                    <a:pt x="3722" y="2012"/>
                  </a:cubicBezTo>
                  <a:cubicBezTo>
                    <a:pt x="3741" y="2017"/>
                    <a:pt x="3761" y="2019"/>
                    <a:pt x="3779" y="2019"/>
                  </a:cubicBezTo>
                  <a:cubicBezTo>
                    <a:pt x="3895" y="2019"/>
                    <a:pt x="3999" y="1938"/>
                    <a:pt x="4023" y="1820"/>
                  </a:cubicBezTo>
                  <a:cubicBezTo>
                    <a:pt x="4051" y="1682"/>
                    <a:pt x="3964" y="1546"/>
                    <a:pt x="3828" y="1512"/>
                  </a:cubicBezTo>
                  <a:cubicBezTo>
                    <a:pt x="2976" y="1301"/>
                    <a:pt x="2158" y="971"/>
                    <a:pt x="1396" y="534"/>
                  </a:cubicBezTo>
                  <a:lnTo>
                    <a:pt x="1548" y="279"/>
                  </a:lnTo>
                  <a:cubicBezTo>
                    <a:pt x="1594" y="201"/>
                    <a:pt x="1541" y="100"/>
                    <a:pt x="1450" y="94"/>
                  </a:cubicBezTo>
                  <a:lnTo>
                    <a:pt x="166" y="1"/>
                  </a:lnTo>
                  <a:cubicBezTo>
                    <a:pt x="163" y="1"/>
                    <a:pt x="160" y="1"/>
                    <a:pt x="15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713;p57"/>
            <p:cNvSpPr/>
            <p:nvPr/>
          </p:nvSpPr>
          <p:spPr>
            <a:xfrm>
              <a:off x="6354525" y="4219275"/>
              <a:ext cx="63075" cy="15675"/>
            </a:xfrm>
            <a:custGeom>
              <a:avLst/>
              <a:gdLst/>
              <a:ahLst/>
              <a:cxnLst/>
              <a:rect l="l" t="t" r="r" b="b"/>
              <a:pathLst>
                <a:path w="2523" h="627" extrusionOk="0">
                  <a:moveTo>
                    <a:pt x="279" y="1"/>
                  </a:moveTo>
                  <a:cubicBezTo>
                    <a:pt x="160" y="1"/>
                    <a:pt x="54" y="84"/>
                    <a:pt x="29" y="204"/>
                  </a:cubicBezTo>
                  <a:cubicBezTo>
                    <a:pt x="1" y="345"/>
                    <a:pt x="93" y="483"/>
                    <a:pt x="236" y="507"/>
                  </a:cubicBezTo>
                  <a:cubicBezTo>
                    <a:pt x="732" y="585"/>
                    <a:pt x="1235" y="625"/>
                    <a:pt x="1738" y="627"/>
                  </a:cubicBezTo>
                  <a:cubicBezTo>
                    <a:pt x="1919" y="627"/>
                    <a:pt x="2102" y="621"/>
                    <a:pt x="2282" y="609"/>
                  </a:cubicBezTo>
                  <a:cubicBezTo>
                    <a:pt x="2420" y="596"/>
                    <a:pt x="2523" y="475"/>
                    <a:pt x="2513" y="337"/>
                  </a:cubicBezTo>
                  <a:cubicBezTo>
                    <a:pt x="2504" y="203"/>
                    <a:pt x="2392" y="100"/>
                    <a:pt x="2260" y="100"/>
                  </a:cubicBezTo>
                  <a:cubicBezTo>
                    <a:pt x="2255" y="100"/>
                    <a:pt x="2251" y="100"/>
                    <a:pt x="2246" y="100"/>
                  </a:cubicBezTo>
                  <a:cubicBezTo>
                    <a:pt x="2076" y="110"/>
                    <a:pt x="1908" y="116"/>
                    <a:pt x="1738" y="116"/>
                  </a:cubicBezTo>
                  <a:cubicBezTo>
                    <a:pt x="1262" y="116"/>
                    <a:pt x="790" y="78"/>
                    <a:pt x="321" y="4"/>
                  </a:cubicBezTo>
                  <a:cubicBezTo>
                    <a:pt x="307" y="2"/>
                    <a:pt x="293" y="1"/>
                    <a:pt x="27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714;p57"/>
            <p:cNvSpPr/>
            <p:nvPr/>
          </p:nvSpPr>
          <p:spPr>
            <a:xfrm>
              <a:off x="6487275" y="4189125"/>
              <a:ext cx="39625" cy="25975"/>
            </a:xfrm>
            <a:custGeom>
              <a:avLst/>
              <a:gdLst/>
              <a:ahLst/>
              <a:cxnLst/>
              <a:rect l="l" t="t" r="r" b="b"/>
              <a:pathLst>
                <a:path w="1585" h="1039" extrusionOk="0">
                  <a:moveTo>
                    <a:pt x="1300" y="0"/>
                  </a:moveTo>
                  <a:cubicBezTo>
                    <a:pt x="1257" y="0"/>
                    <a:pt x="1213" y="11"/>
                    <a:pt x="1173" y="35"/>
                  </a:cubicBezTo>
                  <a:cubicBezTo>
                    <a:pt x="857" y="217"/>
                    <a:pt x="531" y="382"/>
                    <a:pt x="196" y="528"/>
                  </a:cubicBezTo>
                  <a:cubicBezTo>
                    <a:pt x="66" y="582"/>
                    <a:pt x="1" y="728"/>
                    <a:pt x="47" y="863"/>
                  </a:cubicBezTo>
                  <a:lnTo>
                    <a:pt x="60" y="899"/>
                  </a:lnTo>
                  <a:cubicBezTo>
                    <a:pt x="89" y="986"/>
                    <a:pt x="169" y="1039"/>
                    <a:pt x="255" y="1039"/>
                  </a:cubicBezTo>
                  <a:cubicBezTo>
                    <a:pt x="282" y="1039"/>
                    <a:pt x="309" y="1034"/>
                    <a:pt x="335" y="1023"/>
                  </a:cubicBezTo>
                  <a:cubicBezTo>
                    <a:pt x="707" y="866"/>
                    <a:pt x="1067" y="685"/>
                    <a:pt x="1416" y="483"/>
                  </a:cubicBezTo>
                  <a:cubicBezTo>
                    <a:pt x="1527" y="419"/>
                    <a:pt x="1584" y="283"/>
                    <a:pt x="1538" y="164"/>
                  </a:cubicBezTo>
                  <a:cubicBezTo>
                    <a:pt x="1499" y="61"/>
                    <a:pt x="1401" y="0"/>
                    <a:pt x="130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715;p57"/>
            <p:cNvSpPr/>
            <p:nvPr/>
          </p:nvSpPr>
          <p:spPr>
            <a:xfrm>
              <a:off x="6426350" y="4209850"/>
              <a:ext cx="54475" cy="22400"/>
            </a:xfrm>
            <a:custGeom>
              <a:avLst/>
              <a:gdLst/>
              <a:ahLst/>
              <a:cxnLst/>
              <a:rect l="l" t="t" r="r" b="b"/>
              <a:pathLst>
                <a:path w="2179" h="896" extrusionOk="0">
                  <a:moveTo>
                    <a:pt x="1890" y="1"/>
                  </a:moveTo>
                  <a:cubicBezTo>
                    <a:pt x="1863" y="1"/>
                    <a:pt x="1835" y="5"/>
                    <a:pt x="1808" y="14"/>
                  </a:cubicBezTo>
                  <a:cubicBezTo>
                    <a:pt x="1296" y="184"/>
                    <a:pt x="771" y="309"/>
                    <a:pt x="237" y="389"/>
                  </a:cubicBezTo>
                  <a:cubicBezTo>
                    <a:pt x="98" y="408"/>
                    <a:pt x="0" y="536"/>
                    <a:pt x="20" y="676"/>
                  </a:cubicBezTo>
                  <a:cubicBezTo>
                    <a:pt x="37" y="803"/>
                    <a:pt x="147" y="896"/>
                    <a:pt x="273" y="896"/>
                  </a:cubicBezTo>
                  <a:cubicBezTo>
                    <a:pt x="284" y="896"/>
                    <a:pt x="296" y="895"/>
                    <a:pt x="308" y="893"/>
                  </a:cubicBezTo>
                  <a:cubicBezTo>
                    <a:pt x="873" y="809"/>
                    <a:pt x="1430" y="676"/>
                    <a:pt x="1973" y="496"/>
                  </a:cubicBezTo>
                  <a:cubicBezTo>
                    <a:pt x="2106" y="451"/>
                    <a:pt x="2178" y="306"/>
                    <a:pt x="2132" y="171"/>
                  </a:cubicBezTo>
                  <a:cubicBezTo>
                    <a:pt x="2095" y="67"/>
                    <a:pt x="1996" y="1"/>
                    <a:pt x="189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716;p57"/>
            <p:cNvSpPr/>
            <p:nvPr/>
          </p:nvSpPr>
          <p:spPr>
            <a:xfrm>
              <a:off x="5992275" y="3674825"/>
              <a:ext cx="51250" cy="99900"/>
            </a:xfrm>
            <a:custGeom>
              <a:avLst/>
              <a:gdLst/>
              <a:ahLst/>
              <a:cxnLst/>
              <a:rect l="l" t="t" r="r" b="b"/>
              <a:pathLst>
                <a:path w="2050" h="3996" extrusionOk="0">
                  <a:moveTo>
                    <a:pt x="1920" y="0"/>
                  </a:moveTo>
                  <a:cubicBezTo>
                    <a:pt x="1898" y="0"/>
                    <a:pt x="1876" y="6"/>
                    <a:pt x="1854" y="20"/>
                  </a:cubicBezTo>
                  <a:lnTo>
                    <a:pt x="772" y="717"/>
                  </a:lnTo>
                  <a:cubicBezTo>
                    <a:pt x="695" y="766"/>
                    <a:pt x="697" y="878"/>
                    <a:pt x="775" y="926"/>
                  </a:cubicBezTo>
                  <a:lnTo>
                    <a:pt x="1073" y="1102"/>
                  </a:lnTo>
                  <a:cubicBezTo>
                    <a:pt x="607" y="1911"/>
                    <a:pt x="256" y="2782"/>
                    <a:pt x="32" y="3689"/>
                  </a:cubicBezTo>
                  <a:cubicBezTo>
                    <a:pt x="0" y="3825"/>
                    <a:pt x="87" y="3962"/>
                    <a:pt x="224" y="3990"/>
                  </a:cubicBezTo>
                  <a:cubicBezTo>
                    <a:pt x="242" y="3993"/>
                    <a:pt x="260" y="3995"/>
                    <a:pt x="278" y="3995"/>
                  </a:cubicBezTo>
                  <a:cubicBezTo>
                    <a:pt x="397" y="3995"/>
                    <a:pt x="502" y="3914"/>
                    <a:pt x="532" y="3794"/>
                  </a:cubicBezTo>
                  <a:cubicBezTo>
                    <a:pt x="743" y="2942"/>
                    <a:pt x="1073" y="2124"/>
                    <a:pt x="1512" y="1363"/>
                  </a:cubicBezTo>
                  <a:lnTo>
                    <a:pt x="1765" y="1514"/>
                  </a:lnTo>
                  <a:cubicBezTo>
                    <a:pt x="1785" y="1526"/>
                    <a:pt x="1806" y="1531"/>
                    <a:pt x="1827" y="1531"/>
                  </a:cubicBezTo>
                  <a:cubicBezTo>
                    <a:pt x="1888" y="1531"/>
                    <a:pt x="1946" y="1484"/>
                    <a:pt x="1951" y="1416"/>
                  </a:cubicBezTo>
                  <a:lnTo>
                    <a:pt x="2043" y="134"/>
                  </a:lnTo>
                  <a:cubicBezTo>
                    <a:pt x="2049" y="57"/>
                    <a:pt x="1988" y="0"/>
                    <a:pt x="192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717;p57"/>
            <p:cNvSpPr/>
            <p:nvPr/>
          </p:nvSpPr>
          <p:spPr>
            <a:xfrm>
              <a:off x="5985650" y="3783750"/>
              <a:ext cx="16125" cy="62275"/>
            </a:xfrm>
            <a:custGeom>
              <a:avLst/>
              <a:gdLst/>
              <a:ahLst/>
              <a:cxnLst/>
              <a:rect l="l" t="t" r="r" b="b"/>
              <a:pathLst>
                <a:path w="645" h="2491" extrusionOk="0">
                  <a:moveTo>
                    <a:pt x="371" y="1"/>
                  </a:moveTo>
                  <a:cubicBezTo>
                    <a:pt x="249" y="1"/>
                    <a:pt x="141" y="89"/>
                    <a:pt x="121" y="212"/>
                  </a:cubicBezTo>
                  <a:cubicBezTo>
                    <a:pt x="41" y="709"/>
                    <a:pt x="1" y="1212"/>
                    <a:pt x="1" y="1714"/>
                  </a:cubicBezTo>
                  <a:cubicBezTo>
                    <a:pt x="1" y="1895"/>
                    <a:pt x="7" y="2078"/>
                    <a:pt x="19" y="2259"/>
                  </a:cubicBezTo>
                  <a:cubicBezTo>
                    <a:pt x="31" y="2390"/>
                    <a:pt x="140" y="2490"/>
                    <a:pt x="270" y="2490"/>
                  </a:cubicBezTo>
                  <a:cubicBezTo>
                    <a:pt x="277" y="2490"/>
                    <a:pt x="284" y="2490"/>
                    <a:pt x="291" y="2489"/>
                  </a:cubicBezTo>
                  <a:cubicBezTo>
                    <a:pt x="428" y="2480"/>
                    <a:pt x="534" y="2361"/>
                    <a:pt x="526" y="2222"/>
                  </a:cubicBezTo>
                  <a:cubicBezTo>
                    <a:pt x="517" y="2054"/>
                    <a:pt x="510" y="1884"/>
                    <a:pt x="510" y="1714"/>
                  </a:cubicBezTo>
                  <a:cubicBezTo>
                    <a:pt x="512" y="1240"/>
                    <a:pt x="549" y="766"/>
                    <a:pt x="622" y="297"/>
                  </a:cubicBezTo>
                  <a:cubicBezTo>
                    <a:pt x="645" y="163"/>
                    <a:pt x="557" y="35"/>
                    <a:pt x="422" y="6"/>
                  </a:cubicBezTo>
                  <a:cubicBezTo>
                    <a:pt x="405" y="2"/>
                    <a:pt x="388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718;p57"/>
            <p:cNvSpPr/>
            <p:nvPr/>
          </p:nvSpPr>
          <p:spPr>
            <a:xfrm>
              <a:off x="6004725" y="3916700"/>
              <a:ext cx="27875" cy="38100"/>
            </a:xfrm>
            <a:custGeom>
              <a:avLst/>
              <a:gdLst/>
              <a:ahLst/>
              <a:cxnLst/>
              <a:rect l="l" t="t" r="r" b="b"/>
              <a:pathLst>
                <a:path w="1115" h="1524" extrusionOk="0">
                  <a:moveTo>
                    <a:pt x="296" y="1"/>
                  </a:moveTo>
                  <a:cubicBezTo>
                    <a:pt x="267" y="1"/>
                    <a:pt x="237" y="5"/>
                    <a:pt x="208" y="15"/>
                  </a:cubicBezTo>
                  <a:lnTo>
                    <a:pt x="171" y="28"/>
                  </a:lnTo>
                  <a:cubicBezTo>
                    <a:pt x="58" y="67"/>
                    <a:pt x="0" y="193"/>
                    <a:pt x="47" y="304"/>
                  </a:cubicBezTo>
                  <a:cubicBezTo>
                    <a:pt x="205" y="675"/>
                    <a:pt x="384" y="1035"/>
                    <a:pt x="588" y="1385"/>
                  </a:cubicBezTo>
                  <a:cubicBezTo>
                    <a:pt x="637" y="1469"/>
                    <a:pt x="728" y="1524"/>
                    <a:pt x="822" y="1524"/>
                  </a:cubicBezTo>
                  <a:cubicBezTo>
                    <a:pt x="850" y="1524"/>
                    <a:pt x="879" y="1519"/>
                    <a:pt x="906" y="1508"/>
                  </a:cubicBezTo>
                  <a:cubicBezTo>
                    <a:pt x="1052" y="1450"/>
                    <a:pt x="1115" y="1277"/>
                    <a:pt x="1036" y="1141"/>
                  </a:cubicBezTo>
                  <a:cubicBezTo>
                    <a:pt x="852" y="826"/>
                    <a:pt x="687" y="499"/>
                    <a:pt x="543" y="164"/>
                  </a:cubicBezTo>
                  <a:cubicBezTo>
                    <a:pt x="499" y="63"/>
                    <a:pt x="400" y="1"/>
                    <a:pt x="29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719;p57"/>
            <p:cNvSpPr/>
            <p:nvPr/>
          </p:nvSpPr>
          <p:spPr>
            <a:xfrm>
              <a:off x="5987900" y="3855450"/>
              <a:ext cx="23600" cy="53200"/>
            </a:xfrm>
            <a:custGeom>
              <a:avLst/>
              <a:gdLst/>
              <a:ahLst/>
              <a:cxnLst/>
              <a:rect l="l" t="t" r="r" b="b"/>
              <a:pathLst>
                <a:path w="944" h="2128" extrusionOk="0">
                  <a:moveTo>
                    <a:pt x="273" y="0"/>
                  </a:moveTo>
                  <a:cubicBezTo>
                    <a:pt x="261" y="0"/>
                    <a:pt x="249" y="1"/>
                    <a:pt x="238" y="3"/>
                  </a:cubicBezTo>
                  <a:cubicBezTo>
                    <a:pt x="98" y="22"/>
                    <a:pt x="1" y="150"/>
                    <a:pt x="20" y="289"/>
                  </a:cubicBezTo>
                  <a:lnTo>
                    <a:pt x="21" y="289"/>
                  </a:lnTo>
                  <a:cubicBezTo>
                    <a:pt x="105" y="854"/>
                    <a:pt x="238" y="1412"/>
                    <a:pt x="417" y="1955"/>
                  </a:cubicBezTo>
                  <a:cubicBezTo>
                    <a:pt x="454" y="2061"/>
                    <a:pt x="553" y="2127"/>
                    <a:pt x="658" y="2127"/>
                  </a:cubicBezTo>
                  <a:cubicBezTo>
                    <a:pt x="686" y="2127"/>
                    <a:pt x="714" y="2123"/>
                    <a:pt x="742" y="2113"/>
                  </a:cubicBezTo>
                  <a:cubicBezTo>
                    <a:pt x="875" y="2067"/>
                    <a:pt x="944" y="1923"/>
                    <a:pt x="899" y="1790"/>
                  </a:cubicBezTo>
                  <a:cubicBezTo>
                    <a:pt x="731" y="1279"/>
                    <a:pt x="604" y="754"/>
                    <a:pt x="526" y="220"/>
                  </a:cubicBezTo>
                  <a:cubicBezTo>
                    <a:pt x="508" y="93"/>
                    <a:pt x="398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720;p57"/>
            <p:cNvSpPr/>
            <p:nvPr/>
          </p:nvSpPr>
          <p:spPr>
            <a:xfrm>
              <a:off x="6071975" y="3300325"/>
              <a:ext cx="52475" cy="102475"/>
            </a:xfrm>
            <a:custGeom>
              <a:avLst/>
              <a:gdLst/>
              <a:ahLst/>
              <a:cxnLst/>
              <a:rect l="l" t="t" r="r" b="b"/>
              <a:pathLst>
                <a:path w="2099" h="4099" extrusionOk="0">
                  <a:moveTo>
                    <a:pt x="412" y="1"/>
                  </a:moveTo>
                  <a:cubicBezTo>
                    <a:pt x="358" y="1"/>
                    <a:pt x="305" y="37"/>
                    <a:pt x="292" y="98"/>
                  </a:cubicBezTo>
                  <a:lnTo>
                    <a:pt x="18" y="1357"/>
                  </a:lnTo>
                  <a:cubicBezTo>
                    <a:pt x="1" y="1436"/>
                    <a:pt x="62" y="1506"/>
                    <a:pt x="139" y="1506"/>
                  </a:cubicBezTo>
                  <a:cubicBezTo>
                    <a:pt x="149" y="1506"/>
                    <a:pt x="158" y="1505"/>
                    <a:pt x="169" y="1502"/>
                  </a:cubicBezTo>
                  <a:lnTo>
                    <a:pt x="503" y="1416"/>
                  </a:lnTo>
                  <a:cubicBezTo>
                    <a:pt x="745" y="2317"/>
                    <a:pt x="1113" y="3181"/>
                    <a:pt x="1597" y="3981"/>
                  </a:cubicBezTo>
                  <a:cubicBezTo>
                    <a:pt x="1644" y="4057"/>
                    <a:pt x="1725" y="4099"/>
                    <a:pt x="1809" y="4099"/>
                  </a:cubicBezTo>
                  <a:cubicBezTo>
                    <a:pt x="1856" y="4099"/>
                    <a:pt x="1903" y="4086"/>
                    <a:pt x="1946" y="4058"/>
                  </a:cubicBezTo>
                  <a:cubicBezTo>
                    <a:pt x="2063" y="3980"/>
                    <a:pt x="2098" y="3823"/>
                    <a:pt x="2024" y="3703"/>
                  </a:cubicBezTo>
                  <a:cubicBezTo>
                    <a:pt x="1571" y="2950"/>
                    <a:pt x="1225" y="2138"/>
                    <a:pt x="998" y="1291"/>
                  </a:cubicBezTo>
                  <a:lnTo>
                    <a:pt x="1283" y="1217"/>
                  </a:lnTo>
                  <a:cubicBezTo>
                    <a:pt x="1373" y="1195"/>
                    <a:pt x="1406" y="1086"/>
                    <a:pt x="1347" y="1017"/>
                  </a:cubicBezTo>
                  <a:lnTo>
                    <a:pt x="505" y="44"/>
                  </a:lnTo>
                  <a:cubicBezTo>
                    <a:pt x="479" y="14"/>
                    <a:pt x="445" y="1"/>
                    <a:pt x="41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721;p57"/>
            <p:cNvSpPr/>
            <p:nvPr/>
          </p:nvSpPr>
          <p:spPr>
            <a:xfrm>
              <a:off x="6122225" y="3408475"/>
              <a:ext cx="47725" cy="49550"/>
            </a:xfrm>
            <a:custGeom>
              <a:avLst/>
              <a:gdLst/>
              <a:ahLst/>
              <a:cxnLst/>
              <a:rect l="l" t="t" r="r" b="b"/>
              <a:pathLst>
                <a:path w="1909" h="1982" extrusionOk="0">
                  <a:moveTo>
                    <a:pt x="291" y="0"/>
                  </a:moveTo>
                  <a:cubicBezTo>
                    <a:pt x="243" y="0"/>
                    <a:pt x="195" y="14"/>
                    <a:pt x="152" y="41"/>
                  </a:cubicBezTo>
                  <a:cubicBezTo>
                    <a:pt x="30" y="121"/>
                    <a:pt x="0" y="285"/>
                    <a:pt x="85" y="403"/>
                  </a:cubicBezTo>
                  <a:cubicBezTo>
                    <a:pt x="380" y="810"/>
                    <a:pt x="706" y="1193"/>
                    <a:pt x="1062" y="1548"/>
                  </a:cubicBezTo>
                  <a:cubicBezTo>
                    <a:pt x="1190" y="1678"/>
                    <a:pt x="1323" y="1801"/>
                    <a:pt x="1459" y="1921"/>
                  </a:cubicBezTo>
                  <a:cubicBezTo>
                    <a:pt x="1507" y="1962"/>
                    <a:pt x="1566" y="1981"/>
                    <a:pt x="1624" y="1981"/>
                  </a:cubicBezTo>
                  <a:cubicBezTo>
                    <a:pt x="1695" y="1981"/>
                    <a:pt x="1766" y="1952"/>
                    <a:pt x="1816" y="1894"/>
                  </a:cubicBezTo>
                  <a:cubicBezTo>
                    <a:pt x="1909" y="1788"/>
                    <a:pt x="1898" y="1628"/>
                    <a:pt x="1794" y="1535"/>
                  </a:cubicBezTo>
                  <a:cubicBezTo>
                    <a:pt x="1665" y="1423"/>
                    <a:pt x="1542" y="1308"/>
                    <a:pt x="1422" y="1188"/>
                  </a:cubicBezTo>
                  <a:cubicBezTo>
                    <a:pt x="1087" y="851"/>
                    <a:pt x="778" y="490"/>
                    <a:pt x="500" y="107"/>
                  </a:cubicBezTo>
                  <a:cubicBezTo>
                    <a:pt x="449" y="38"/>
                    <a:pt x="371" y="0"/>
                    <a:pt x="29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722;p57"/>
            <p:cNvSpPr/>
            <p:nvPr/>
          </p:nvSpPr>
          <p:spPr>
            <a:xfrm>
              <a:off x="6228150" y="3490275"/>
              <a:ext cx="42050" cy="21525"/>
            </a:xfrm>
            <a:custGeom>
              <a:avLst/>
              <a:gdLst/>
              <a:ahLst/>
              <a:cxnLst/>
              <a:rect l="l" t="t" r="r" b="b"/>
              <a:pathLst>
                <a:path w="1682" h="861" extrusionOk="0">
                  <a:moveTo>
                    <a:pt x="311" y="0"/>
                  </a:moveTo>
                  <a:cubicBezTo>
                    <a:pt x="211" y="0"/>
                    <a:pt x="116" y="56"/>
                    <a:pt x="69" y="151"/>
                  </a:cubicBezTo>
                  <a:lnTo>
                    <a:pt x="53" y="185"/>
                  </a:lnTo>
                  <a:cubicBezTo>
                    <a:pt x="0" y="292"/>
                    <a:pt x="48" y="423"/>
                    <a:pt x="160" y="468"/>
                  </a:cubicBezTo>
                  <a:cubicBezTo>
                    <a:pt x="533" y="619"/>
                    <a:pt x="916" y="747"/>
                    <a:pt x="1307" y="851"/>
                  </a:cubicBezTo>
                  <a:cubicBezTo>
                    <a:pt x="1331" y="857"/>
                    <a:pt x="1355" y="861"/>
                    <a:pt x="1379" y="861"/>
                  </a:cubicBezTo>
                  <a:cubicBezTo>
                    <a:pt x="1480" y="861"/>
                    <a:pt x="1576" y="806"/>
                    <a:pt x="1618" y="713"/>
                  </a:cubicBezTo>
                  <a:cubicBezTo>
                    <a:pt x="1682" y="569"/>
                    <a:pt x="1602" y="403"/>
                    <a:pt x="1451" y="363"/>
                  </a:cubicBezTo>
                  <a:cubicBezTo>
                    <a:pt x="1097" y="268"/>
                    <a:pt x="751" y="154"/>
                    <a:pt x="412" y="20"/>
                  </a:cubicBezTo>
                  <a:cubicBezTo>
                    <a:pt x="379" y="7"/>
                    <a:pt x="345" y="0"/>
                    <a:pt x="31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723;p57"/>
            <p:cNvSpPr/>
            <p:nvPr/>
          </p:nvSpPr>
          <p:spPr>
            <a:xfrm>
              <a:off x="6172850" y="3459275"/>
              <a:ext cx="49900" cy="34575"/>
            </a:xfrm>
            <a:custGeom>
              <a:avLst/>
              <a:gdLst/>
              <a:ahLst/>
              <a:cxnLst/>
              <a:rect l="l" t="t" r="r" b="b"/>
              <a:pathLst>
                <a:path w="1996" h="1383" extrusionOk="0">
                  <a:moveTo>
                    <a:pt x="289" y="1"/>
                  </a:moveTo>
                  <a:cubicBezTo>
                    <a:pt x="212" y="1"/>
                    <a:pt x="136" y="36"/>
                    <a:pt x="86" y="102"/>
                  </a:cubicBezTo>
                  <a:cubicBezTo>
                    <a:pt x="1" y="214"/>
                    <a:pt x="23" y="374"/>
                    <a:pt x="135" y="459"/>
                  </a:cubicBezTo>
                  <a:cubicBezTo>
                    <a:pt x="595" y="800"/>
                    <a:pt x="1082" y="1100"/>
                    <a:pt x="1592" y="1356"/>
                  </a:cubicBezTo>
                  <a:cubicBezTo>
                    <a:pt x="1629" y="1374"/>
                    <a:pt x="1667" y="1382"/>
                    <a:pt x="1705" y="1382"/>
                  </a:cubicBezTo>
                  <a:cubicBezTo>
                    <a:pt x="1799" y="1382"/>
                    <a:pt x="1891" y="1329"/>
                    <a:pt x="1935" y="1239"/>
                  </a:cubicBezTo>
                  <a:cubicBezTo>
                    <a:pt x="1996" y="1113"/>
                    <a:pt x="1943" y="960"/>
                    <a:pt x="1817" y="898"/>
                  </a:cubicBezTo>
                  <a:cubicBezTo>
                    <a:pt x="1336" y="656"/>
                    <a:pt x="875" y="373"/>
                    <a:pt x="443" y="52"/>
                  </a:cubicBezTo>
                  <a:cubicBezTo>
                    <a:pt x="397" y="18"/>
                    <a:pt x="343" y="1"/>
                    <a:pt x="28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724;p57"/>
            <p:cNvSpPr/>
            <p:nvPr/>
          </p:nvSpPr>
          <p:spPr>
            <a:xfrm>
              <a:off x="7323825" y="3495225"/>
              <a:ext cx="51250" cy="99900"/>
            </a:xfrm>
            <a:custGeom>
              <a:avLst/>
              <a:gdLst/>
              <a:ahLst/>
              <a:cxnLst/>
              <a:rect l="l" t="t" r="r" b="b"/>
              <a:pathLst>
                <a:path w="2050" h="3996" extrusionOk="0">
                  <a:moveTo>
                    <a:pt x="1772" y="0"/>
                  </a:moveTo>
                  <a:cubicBezTo>
                    <a:pt x="1653" y="0"/>
                    <a:pt x="1547" y="82"/>
                    <a:pt x="1518" y="201"/>
                  </a:cubicBezTo>
                  <a:cubicBezTo>
                    <a:pt x="1307" y="1053"/>
                    <a:pt x="977" y="1872"/>
                    <a:pt x="540" y="2634"/>
                  </a:cubicBezTo>
                  <a:lnTo>
                    <a:pt x="285" y="2482"/>
                  </a:lnTo>
                  <a:cubicBezTo>
                    <a:pt x="265" y="2470"/>
                    <a:pt x="244" y="2465"/>
                    <a:pt x="223" y="2465"/>
                  </a:cubicBezTo>
                  <a:cubicBezTo>
                    <a:pt x="162" y="2465"/>
                    <a:pt x="104" y="2511"/>
                    <a:pt x="99" y="2579"/>
                  </a:cubicBezTo>
                  <a:lnTo>
                    <a:pt x="6" y="3864"/>
                  </a:lnTo>
                  <a:cubicBezTo>
                    <a:pt x="0" y="3939"/>
                    <a:pt x="62" y="3995"/>
                    <a:pt x="129" y="3995"/>
                  </a:cubicBezTo>
                  <a:cubicBezTo>
                    <a:pt x="152" y="3995"/>
                    <a:pt x="174" y="3989"/>
                    <a:pt x="195" y="3976"/>
                  </a:cubicBezTo>
                  <a:lnTo>
                    <a:pt x="1278" y="3279"/>
                  </a:lnTo>
                  <a:cubicBezTo>
                    <a:pt x="1355" y="3229"/>
                    <a:pt x="1353" y="3117"/>
                    <a:pt x="1275" y="3071"/>
                  </a:cubicBezTo>
                  <a:lnTo>
                    <a:pt x="978" y="2893"/>
                  </a:lnTo>
                  <a:cubicBezTo>
                    <a:pt x="1444" y="2085"/>
                    <a:pt x="1794" y="1213"/>
                    <a:pt x="2018" y="307"/>
                  </a:cubicBezTo>
                  <a:cubicBezTo>
                    <a:pt x="2050" y="171"/>
                    <a:pt x="1963" y="35"/>
                    <a:pt x="1826" y="6"/>
                  </a:cubicBezTo>
                  <a:cubicBezTo>
                    <a:pt x="1808" y="2"/>
                    <a:pt x="1790" y="0"/>
                    <a:pt x="177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725;p57"/>
            <p:cNvSpPr/>
            <p:nvPr/>
          </p:nvSpPr>
          <p:spPr>
            <a:xfrm>
              <a:off x="7365575" y="3423925"/>
              <a:ext cx="16150" cy="62275"/>
            </a:xfrm>
            <a:custGeom>
              <a:avLst/>
              <a:gdLst/>
              <a:ahLst/>
              <a:cxnLst/>
              <a:rect l="l" t="t" r="r" b="b"/>
              <a:pathLst>
                <a:path w="646" h="2491" extrusionOk="0">
                  <a:moveTo>
                    <a:pt x="375" y="0"/>
                  </a:moveTo>
                  <a:cubicBezTo>
                    <a:pt x="368" y="0"/>
                    <a:pt x="361" y="1"/>
                    <a:pt x="354" y="1"/>
                  </a:cubicBezTo>
                  <a:cubicBezTo>
                    <a:pt x="216" y="11"/>
                    <a:pt x="111" y="129"/>
                    <a:pt x="119" y="269"/>
                  </a:cubicBezTo>
                  <a:cubicBezTo>
                    <a:pt x="128" y="438"/>
                    <a:pt x="135" y="607"/>
                    <a:pt x="135" y="776"/>
                  </a:cubicBezTo>
                  <a:cubicBezTo>
                    <a:pt x="135" y="1252"/>
                    <a:pt x="96" y="1724"/>
                    <a:pt x="23" y="2193"/>
                  </a:cubicBezTo>
                  <a:cubicBezTo>
                    <a:pt x="0" y="2328"/>
                    <a:pt x="88" y="2458"/>
                    <a:pt x="223" y="2485"/>
                  </a:cubicBezTo>
                  <a:cubicBezTo>
                    <a:pt x="240" y="2488"/>
                    <a:pt x="257" y="2490"/>
                    <a:pt x="274" y="2490"/>
                  </a:cubicBezTo>
                  <a:cubicBezTo>
                    <a:pt x="396" y="2490"/>
                    <a:pt x="504" y="2403"/>
                    <a:pt x="526" y="2278"/>
                  </a:cubicBezTo>
                  <a:cubicBezTo>
                    <a:pt x="604" y="1782"/>
                    <a:pt x="644" y="1279"/>
                    <a:pt x="646" y="776"/>
                  </a:cubicBezTo>
                  <a:cubicBezTo>
                    <a:pt x="646" y="595"/>
                    <a:pt x="638" y="413"/>
                    <a:pt x="626" y="232"/>
                  </a:cubicBezTo>
                  <a:cubicBezTo>
                    <a:pt x="616" y="101"/>
                    <a:pt x="505" y="0"/>
                    <a:pt x="37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726;p57"/>
            <p:cNvSpPr/>
            <p:nvPr/>
          </p:nvSpPr>
          <p:spPr>
            <a:xfrm>
              <a:off x="7334775" y="3315150"/>
              <a:ext cx="27850" cy="38100"/>
            </a:xfrm>
            <a:custGeom>
              <a:avLst/>
              <a:gdLst/>
              <a:ahLst/>
              <a:cxnLst/>
              <a:rect l="l" t="t" r="r" b="b"/>
              <a:pathLst>
                <a:path w="1114" h="1524" extrusionOk="0">
                  <a:moveTo>
                    <a:pt x="293" y="1"/>
                  </a:moveTo>
                  <a:cubicBezTo>
                    <a:pt x="265" y="1"/>
                    <a:pt x="236" y="5"/>
                    <a:pt x="209" y="16"/>
                  </a:cubicBezTo>
                  <a:cubicBezTo>
                    <a:pt x="62" y="74"/>
                    <a:pt x="1" y="246"/>
                    <a:pt x="79" y="383"/>
                  </a:cubicBezTo>
                  <a:cubicBezTo>
                    <a:pt x="262" y="698"/>
                    <a:pt x="427" y="1025"/>
                    <a:pt x="573" y="1359"/>
                  </a:cubicBezTo>
                  <a:cubicBezTo>
                    <a:pt x="615" y="1461"/>
                    <a:pt x="714" y="1523"/>
                    <a:pt x="819" y="1523"/>
                  </a:cubicBezTo>
                  <a:cubicBezTo>
                    <a:pt x="848" y="1523"/>
                    <a:pt x="878" y="1518"/>
                    <a:pt x="907" y="1508"/>
                  </a:cubicBezTo>
                  <a:lnTo>
                    <a:pt x="942" y="1495"/>
                  </a:lnTo>
                  <a:cubicBezTo>
                    <a:pt x="1056" y="1457"/>
                    <a:pt x="1114" y="1331"/>
                    <a:pt x="1067" y="1220"/>
                  </a:cubicBezTo>
                  <a:cubicBezTo>
                    <a:pt x="910" y="849"/>
                    <a:pt x="729" y="488"/>
                    <a:pt x="528" y="139"/>
                  </a:cubicBezTo>
                  <a:cubicBezTo>
                    <a:pt x="478" y="54"/>
                    <a:pt x="387" y="1"/>
                    <a:pt x="293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727;p57"/>
            <p:cNvSpPr/>
            <p:nvPr/>
          </p:nvSpPr>
          <p:spPr>
            <a:xfrm>
              <a:off x="7355800" y="3361300"/>
              <a:ext cx="23650" cy="53200"/>
            </a:xfrm>
            <a:custGeom>
              <a:avLst/>
              <a:gdLst/>
              <a:ahLst/>
              <a:cxnLst/>
              <a:rect l="l" t="t" r="r" b="b"/>
              <a:pathLst>
                <a:path w="946" h="2128" extrusionOk="0">
                  <a:moveTo>
                    <a:pt x="288" y="0"/>
                  </a:moveTo>
                  <a:cubicBezTo>
                    <a:pt x="260" y="0"/>
                    <a:pt x="232" y="5"/>
                    <a:pt x="204" y="15"/>
                  </a:cubicBezTo>
                  <a:cubicBezTo>
                    <a:pt x="71" y="61"/>
                    <a:pt x="1" y="205"/>
                    <a:pt x="47" y="338"/>
                  </a:cubicBezTo>
                  <a:cubicBezTo>
                    <a:pt x="215" y="850"/>
                    <a:pt x="342" y="1376"/>
                    <a:pt x="420" y="1909"/>
                  </a:cubicBezTo>
                  <a:cubicBezTo>
                    <a:pt x="438" y="2036"/>
                    <a:pt x="548" y="2128"/>
                    <a:pt x="673" y="2128"/>
                  </a:cubicBezTo>
                  <a:cubicBezTo>
                    <a:pt x="685" y="2128"/>
                    <a:pt x="696" y="2127"/>
                    <a:pt x="708" y="2125"/>
                  </a:cubicBezTo>
                  <a:cubicBezTo>
                    <a:pt x="848" y="2106"/>
                    <a:pt x="945" y="1978"/>
                    <a:pt x="926" y="1839"/>
                  </a:cubicBezTo>
                  <a:lnTo>
                    <a:pt x="925" y="1839"/>
                  </a:lnTo>
                  <a:cubicBezTo>
                    <a:pt x="841" y="1273"/>
                    <a:pt x="708" y="716"/>
                    <a:pt x="529" y="173"/>
                  </a:cubicBezTo>
                  <a:cubicBezTo>
                    <a:pt x="492" y="67"/>
                    <a:pt x="393" y="0"/>
                    <a:pt x="28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728;p57"/>
            <p:cNvSpPr/>
            <p:nvPr/>
          </p:nvSpPr>
          <p:spPr>
            <a:xfrm>
              <a:off x="7093025" y="4348600"/>
              <a:ext cx="104200" cy="51200"/>
            </a:xfrm>
            <a:custGeom>
              <a:avLst/>
              <a:gdLst/>
              <a:ahLst/>
              <a:cxnLst/>
              <a:rect l="l" t="t" r="r" b="b"/>
              <a:pathLst>
                <a:path w="4168" h="2048" extrusionOk="0">
                  <a:moveTo>
                    <a:pt x="3871" y="0"/>
                  </a:moveTo>
                  <a:cubicBezTo>
                    <a:pt x="3824" y="0"/>
                    <a:pt x="3777" y="13"/>
                    <a:pt x="3735" y="39"/>
                  </a:cubicBezTo>
                  <a:cubicBezTo>
                    <a:pt x="2982" y="492"/>
                    <a:pt x="2170" y="838"/>
                    <a:pt x="1323" y="1067"/>
                  </a:cubicBezTo>
                  <a:lnTo>
                    <a:pt x="1249" y="780"/>
                  </a:lnTo>
                  <a:cubicBezTo>
                    <a:pt x="1235" y="721"/>
                    <a:pt x="1183" y="687"/>
                    <a:pt x="1130" y="687"/>
                  </a:cubicBezTo>
                  <a:cubicBezTo>
                    <a:pt x="1102" y="687"/>
                    <a:pt x="1073" y="696"/>
                    <a:pt x="1049" y="717"/>
                  </a:cubicBezTo>
                  <a:lnTo>
                    <a:pt x="76" y="1560"/>
                  </a:lnTo>
                  <a:cubicBezTo>
                    <a:pt x="0" y="1625"/>
                    <a:pt x="32" y="1750"/>
                    <a:pt x="130" y="1773"/>
                  </a:cubicBezTo>
                  <a:lnTo>
                    <a:pt x="1389" y="2045"/>
                  </a:lnTo>
                  <a:cubicBezTo>
                    <a:pt x="1398" y="2047"/>
                    <a:pt x="1407" y="2048"/>
                    <a:pt x="1416" y="2048"/>
                  </a:cubicBezTo>
                  <a:cubicBezTo>
                    <a:pt x="1493" y="2048"/>
                    <a:pt x="1555" y="1975"/>
                    <a:pt x="1534" y="1894"/>
                  </a:cubicBezTo>
                  <a:lnTo>
                    <a:pt x="1450" y="1561"/>
                  </a:lnTo>
                  <a:cubicBezTo>
                    <a:pt x="2351" y="1318"/>
                    <a:pt x="3214" y="950"/>
                    <a:pt x="4013" y="466"/>
                  </a:cubicBezTo>
                  <a:cubicBezTo>
                    <a:pt x="4132" y="392"/>
                    <a:pt x="4167" y="235"/>
                    <a:pt x="4090" y="119"/>
                  </a:cubicBezTo>
                  <a:cubicBezTo>
                    <a:pt x="4039" y="42"/>
                    <a:pt x="3956" y="0"/>
                    <a:pt x="387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729;p57"/>
            <p:cNvSpPr/>
            <p:nvPr/>
          </p:nvSpPr>
          <p:spPr>
            <a:xfrm>
              <a:off x="7201150" y="4302925"/>
              <a:ext cx="51100" cy="46100"/>
            </a:xfrm>
            <a:custGeom>
              <a:avLst/>
              <a:gdLst/>
              <a:ahLst/>
              <a:cxnLst/>
              <a:rect l="l" t="t" r="r" b="b"/>
              <a:pathLst>
                <a:path w="2044" h="1844" extrusionOk="0">
                  <a:moveTo>
                    <a:pt x="1760" y="1"/>
                  </a:moveTo>
                  <a:cubicBezTo>
                    <a:pt x="1689" y="1"/>
                    <a:pt x="1619" y="31"/>
                    <a:pt x="1568" y="88"/>
                  </a:cubicBezTo>
                  <a:cubicBezTo>
                    <a:pt x="1456" y="215"/>
                    <a:pt x="1341" y="338"/>
                    <a:pt x="1221" y="458"/>
                  </a:cubicBezTo>
                  <a:cubicBezTo>
                    <a:pt x="885" y="793"/>
                    <a:pt x="524" y="1102"/>
                    <a:pt x="140" y="1380"/>
                  </a:cubicBezTo>
                  <a:cubicBezTo>
                    <a:pt x="29" y="1460"/>
                    <a:pt x="1" y="1612"/>
                    <a:pt x="74" y="1728"/>
                  </a:cubicBezTo>
                  <a:cubicBezTo>
                    <a:pt x="124" y="1803"/>
                    <a:pt x="205" y="1844"/>
                    <a:pt x="288" y="1844"/>
                  </a:cubicBezTo>
                  <a:cubicBezTo>
                    <a:pt x="339" y="1844"/>
                    <a:pt x="391" y="1828"/>
                    <a:pt x="436" y="1797"/>
                  </a:cubicBezTo>
                  <a:cubicBezTo>
                    <a:pt x="843" y="1500"/>
                    <a:pt x="1226" y="1174"/>
                    <a:pt x="1581" y="820"/>
                  </a:cubicBezTo>
                  <a:cubicBezTo>
                    <a:pt x="1711" y="690"/>
                    <a:pt x="1834" y="557"/>
                    <a:pt x="1954" y="421"/>
                  </a:cubicBezTo>
                  <a:cubicBezTo>
                    <a:pt x="2044" y="315"/>
                    <a:pt x="2033" y="155"/>
                    <a:pt x="1927" y="64"/>
                  </a:cubicBezTo>
                  <a:cubicBezTo>
                    <a:pt x="1879" y="22"/>
                    <a:pt x="1819" y="1"/>
                    <a:pt x="176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730;p57"/>
            <p:cNvSpPr/>
            <p:nvPr/>
          </p:nvSpPr>
          <p:spPr>
            <a:xfrm>
              <a:off x="7282950" y="4203000"/>
              <a:ext cx="22950" cy="40225"/>
            </a:xfrm>
            <a:custGeom>
              <a:avLst/>
              <a:gdLst/>
              <a:ahLst/>
              <a:cxnLst/>
              <a:rect l="l" t="t" r="r" b="b"/>
              <a:pathLst>
                <a:path w="918" h="1609" extrusionOk="0">
                  <a:moveTo>
                    <a:pt x="642" y="0"/>
                  </a:moveTo>
                  <a:cubicBezTo>
                    <a:pt x="531" y="0"/>
                    <a:pt x="426" y="74"/>
                    <a:pt x="396" y="189"/>
                  </a:cubicBezTo>
                  <a:cubicBezTo>
                    <a:pt x="301" y="543"/>
                    <a:pt x="187" y="889"/>
                    <a:pt x="53" y="1228"/>
                  </a:cubicBezTo>
                  <a:cubicBezTo>
                    <a:pt x="0" y="1360"/>
                    <a:pt x="58" y="1509"/>
                    <a:pt x="184" y="1571"/>
                  </a:cubicBezTo>
                  <a:lnTo>
                    <a:pt x="218" y="1587"/>
                  </a:lnTo>
                  <a:cubicBezTo>
                    <a:pt x="248" y="1602"/>
                    <a:pt x="280" y="1608"/>
                    <a:pt x="311" y="1608"/>
                  </a:cubicBezTo>
                  <a:cubicBezTo>
                    <a:pt x="392" y="1608"/>
                    <a:pt x="469" y="1561"/>
                    <a:pt x="501" y="1480"/>
                  </a:cubicBezTo>
                  <a:cubicBezTo>
                    <a:pt x="653" y="1107"/>
                    <a:pt x="780" y="724"/>
                    <a:pt x="886" y="333"/>
                  </a:cubicBezTo>
                  <a:cubicBezTo>
                    <a:pt x="918" y="210"/>
                    <a:pt x="862" y="74"/>
                    <a:pt x="746" y="22"/>
                  </a:cubicBezTo>
                  <a:cubicBezTo>
                    <a:pt x="712" y="7"/>
                    <a:pt x="677" y="0"/>
                    <a:pt x="64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731;p57"/>
            <p:cNvSpPr/>
            <p:nvPr/>
          </p:nvSpPr>
          <p:spPr>
            <a:xfrm>
              <a:off x="7252000" y="4250300"/>
              <a:ext cx="36300" cy="48175"/>
            </a:xfrm>
            <a:custGeom>
              <a:avLst/>
              <a:gdLst/>
              <a:ahLst/>
              <a:cxnLst/>
              <a:rect l="l" t="t" r="r" b="b"/>
              <a:pathLst>
                <a:path w="1452" h="1927" extrusionOk="0">
                  <a:moveTo>
                    <a:pt x="1159" y="1"/>
                  </a:moveTo>
                  <a:cubicBezTo>
                    <a:pt x="1064" y="1"/>
                    <a:pt x="974" y="53"/>
                    <a:pt x="931" y="143"/>
                  </a:cubicBezTo>
                  <a:cubicBezTo>
                    <a:pt x="689" y="625"/>
                    <a:pt x="405" y="1085"/>
                    <a:pt x="85" y="1519"/>
                  </a:cubicBezTo>
                  <a:cubicBezTo>
                    <a:pt x="0" y="1631"/>
                    <a:pt x="21" y="1790"/>
                    <a:pt x="135" y="1874"/>
                  </a:cubicBezTo>
                  <a:cubicBezTo>
                    <a:pt x="181" y="1909"/>
                    <a:pt x="235" y="1926"/>
                    <a:pt x="289" y="1926"/>
                  </a:cubicBezTo>
                  <a:cubicBezTo>
                    <a:pt x="366" y="1926"/>
                    <a:pt x="441" y="1892"/>
                    <a:pt x="492" y="1826"/>
                  </a:cubicBezTo>
                  <a:cubicBezTo>
                    <a:pt x="831" y="1367"/>
                    <a:pt x="1132" y="878"/>
                    <a:pt x="1389" y="368"/>
                  </a:cubicBezTo>
                  <a:cubicBezTo>
                    <a:pt x="1451" y="241"/>
                    <a:pt x="1398" y="87"/>
                    <a:pt x="1270" y="26"/>
                  </a:cubicBezTo>
                  <a:cubicBezTo>
                    <a:pt x="1234" y="9"/>
                    <a:pt x="1196" y="1"/>
                    <a:pt x="115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7695;p61"/>
          <p:cNvGrpSpPr/>
          <p:nvPr/>
        </p:nvGrpSpPr>
        <p:grpSpPr>
          <a:xfrm>
            <a:off x="5437300" y="1305847"/>
            <a:ext cx="536742" cy="493688"/>
            <a:chOff x="2037825" y="3254050"/>
            <a:chExt cx="296175" cy="296175"/>
          </a:xfrm>
          <a:solidFill>
            <a:srgbClr val="BB963D"/>
          </a:solidFill>
        </p:grpSpPr>
        <p:sp>
          <p:nvSpPr>
            <p:cNvPr id="42" name="Google Shape;7696;p61"/>
            <p:cNvSpPr/>
            <p:nvPr/>
          </p:nvSpPr>
          <p:spPr>
            <a:xfrm>
              <a:off x="2063825" y="3254050"/>
              <a:ext cx="86675" cy="86675"/>
            </a:xfrm>
            <a:custGeom>
              <a:avLst/>
              <a:gdLst/>
              <a:ahLst/>
              <a:cxnLst/>
              <a:rect l="l" t="t" r="r" b="b"/>
              <a:pathLst>
                <a:path w="3467" h="3467" extrusionOk="0">
                  <a:moveTo>
                    <a:pt x="1733" y="1"/>
                  </a:moveTo>
                  <a:cubicBezTo>
                    <a:pt x="788" y="1"/>
                    <a:pt x="1" y="788"/>
                    <a:pt x="1" y="1733"/>
                  </a:cubicBezTo>
                  <a:cubicBezTo>
                    <a:pt x="1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697;p61"/>
            <p:cNvSpPr/>
            <p:nvPr/>
          </p:nvSpPr>
          <p:spPr>
            <a:xfrm>
              <a:off x="2178025" y="3289500"/>
              <a:ext cx="104000" cy="67950"/>
            </a:xfrm>
            <a:custGeom>
              <a:avLst/>
              <a:gdLst/>
              <a:ahLst/>
              <a:cxnLst/>
              <a:rect l="l" t="t" r="r" b="b"/>
              <a:pathLst>
                <a:path w="4160" h="2718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95" y="662"/>
                    <a:pt x="316" y="662"/>
                  </a:cubicBezTo>
                  <a:lnTo>
                    <a:pt x="2395" y="662"/>
                  </a:lnTo>
                  <a:cubicBezTo>
                    <a:pt x="2584" y="662"/>
                    <a:pt x="2742" y="820"/>
                    <a:pt x="2742" y="1009"/>
                  </a:cubicBezTo>
                  <a:lnTo>
                    <a:pt x="2742" y="1576"/>
                  </a:lnTo>
                  <a:lnTo>
                    <a:pt x="2616" y="1450"/>
                  </a:lnTo>
                  <a:cubicBezTo>
                    <a:pt x="2568" y="1387"/>
                    <a:pt x="2482" y="1355"/>
                    <a:pt x="2391" y="1355"/>
                  </a:cubicBezTo>
                  <a:cubicBezTo>
                    <a:pt x="2301" y="1355"/>
                    <a:pt x="2206" y="1387"/>
                    <a:pt x="2143" y="1450"/>
                  </a:cubicBezTo>
                  <a:cubicBezTo>
                    <a:pt x="2049" y="1576"/>
                    <a:pt x="2049" y="1796"/>
                    <a:pt x="2143" y="1922"/>
                  </a:cubicBezTo>
                  <a:lnTo>
                    <a:pt x="2868" y="2647"/>
                  </a:lnTo>
                  <a:cubicBezTo>
                    <a:pt x="2931" y="2694"/>
                    <a:pt x="3017" y="2718"/>
                    <a:pt x="3104" y="2718"/>
                  </a:cubicBezTo>
                  <a:cubicBezTo>
                    <a:pt x="3191" y="2718"/>
                    <a:pt x="3277" y="2694"/>
                    <a:pt x="3340" y="2647"/>
                  </a:cubicBezTo>
                  <a:lnTo>
                    <a:pt x="4033" y="1922"/>
                  </a:lnTo>
                  <a:cubicBezTo>
                    <a:pt x="4159" y="1796"/>
                    <a:pt x="4159" y="1576"/>
                    <a:pt x="4033" y="1450"/>
                  </a:cubicBezTo>
                  <a:cubicBezTo>
                    <a:pt x="3986" y="1387"/>
                    <a:pt x="3899" y="1355"/>
                    <a:pt x="3809" y="1355"/>
                  </a:cubicBezTo>
                  <a:cubicBezTo>
                    <a:pt x="3718" y="1355"/>
                    <a:pt x="3624" y="1387"/>
                    <a:pt x="3561" y="1450"/>
                  </a:cubicBezTo>
                  <a:lnTo>
                    <a:pt x="3466" y="1576"/>
                  </a:lnTo>
                  <a:lnTo>
                    <a:pt x="3466" y="1009"/>
                  </a:lnTo>
                  <a:cubicBezTo>
                    <a:pt x="3466" y="441"/>
                    <a:pt x="2994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698;p61"/>
            <p:cNvSpPr/>
            <p:nvPr/>
          </p:nvSpPr>
          <p:spPr>
            <a:xfrm>
              <a:off x="2070125" y="3444225"/>
              <a:ext cx="106350" cy="69075"/>
            </a:xfrm>
            <a:custGeom>
              <a:avLst/>
              <a:gdLst/>
              <a:ahLst/>
              <a:cxnLst/>
              <a:rect l="l" t="t" r="r" b="b"/>
              <a:pathLst>
                <a:path w="4254" h="2763" extrusionOk="0">
                  <a:moveTo>
                    <a:pt x="1095" y="0"/>
                  </a:moveTo>
                  <a:cubicBezTo>
                    <a:pt x="1002" y="0"/>
                    <a:pt x="904" y="28"/>
                    <a:pt x="820" y="112"/>
                  </a:cubicBezTo>
                  <a:lnTo>
                    <a:pt x="127" y="805"/>
                  </a:lnTo>
                  <a:cubicBezTo>
                    <a:pt x="1" y="931"/>
                    <a:pt x="1" y="1184"/>
                    <a:pt x="127" y="1278"/>
                  </a:cubicBezTo>
                  <a:cubicBezTo>
                    <a:pt x="190" y="1341"/>
                    <a:pt x="276" y="1373"/>
                    <a:pt x="363" y="1373"/>
                  </a:cubicBezTo>
                  <a:cubicBezTo>
                    <a:pt x="449" y="1373"/>
                    <a:pt x="536" y="1341"/>
                    <a:pt x="599" y="1278"/>
                  </a:cubicBezTo>
                  <a:lnTo>
                    <a:pt x="725" y="1184"/>
                  </a:lnTo>
                  <a:lnTo>
                    <a:pt x="725" y="1719"/>
                  </a:lnTo>
                  <a:cubicBezTo>
                    <a:pt x="725" y="2318"/>
                    <a:pt x="1198" y="2759"/>
                    <a:pt x="1733" y="2759"/>
                  </a:cubicBezTo>
                  <a:lnTo>
                    <a:pt x="3813" y="2759"/>
                  </a:lnTo>
                  <a:cubicBezTo>
                    <a:pt x="3837" y="2761"/>
                    <a:pt x="3861" y="2763"/>
                    <a:pt x="3883" y="2763"/>
                  </a:cubicBezTo>
                  <a:cubicBezTo>
                    <a:pt x="4122" y="2763"/>
                    <a:pt x="4254" y="2616"/>
                    <a:pt x="4254" y="2444"/>
                  </a:cubicBezTo>
                  <a:cubicBezTo>
                    <a:pt x="4254" y="2223"/>
                    <a:pt x="4096" y="2066"/>
                    <a:pt x="3907" y="2066"/>
                  </a:cubicBezTo>
                  <a:lnTo>
                    <a:pt x="1828" y="2066"/>
                  </a:lnTo>
                  <a:cubicBezTo>
                    <a:pt x="1639" y="2066"/>
                    <a:pt x="1481" y="1908"/>
                    <a:pt x="1481" y="1719"/>
                  </a:cubicBezTo>
                  <a:lnTo>
                    <a:pt x="1481" y="1184"/>
                  </a:lnTo>
                  <a:lnTo>
                    <a:pt x="1576" y="1278"/>
                  </a:lnTo>
                  <a:cubicBezTo>
                    <a:pt x="1639" y="1341"/>
                    <a:pt x="1733" y="1373"/>
                    <a:pt x="1824" y="1373"/>
                  </a:cubicBezTo>
                  <a:cubicBezTo>
                    <a:pt x="1914" y="1373"/>
                    <a:pt x="2001" y="1341"/>
                    <a:pt x="2048" y="1278"/>
                  </a:cubicBezTo>
                  <a:cubicBezTo>
                    <a:pt x="2174" y="1184"/>
                    <a:pt x="2174" y="931"/>
                    <a:pt x="2048" y="805"/>
                  </a:cubicBezTo>
                  <a:lnTo>
                    <a:pt x="1355" y="112"/>
                  </a:lnTo>
                  <a:cubicBezTo>
                    <a:pt x="1292" y="81"/>
                    <a:pt x="1261" y="81"/>
                    <a:pt x="1229" y="18"/>
                  </a:cubicBezTo>
                  <a:cubicBezTo>
                    <a:pt x="1187" y="7"/>
                    <a:pt x="1142" y="0"/>
                    <a:pt x="10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699;p61"/>
            <p:cNvSpPr/>
            <p:nvPr/>
          </p:nvSpPr>
          <p:spPr>
            <a:xfrm>
              <a:off x="2219775" y="3375350"/>
              <a:ext cx="89025" cy="85875"/>
            </a:xfrm>
            <a:custGeom>
              <a:avLst/>
              <a:gdLst/>
              <a:ahLst/>
              <a:cxnLst/>
              <a:rect l="l" t="t" r="r" b="b"/>
              <a:pathLst>
                <a:path w="3561" h="3435" extrusionOk="0">
                  <a:moveTo>
                    <a:pt x="1796" y="0"/>
                  </a:moveTo>
                  <a:cubicBezTo>
                    <a:pt x="788" y="0"/>
                    <a:pt x="0" y="788"/>
                    <a:pt x="0" y="1733"/>
                  </a:cubicBezTo>
                  <a:cubicBezTo>
                    <a:pt x="0" y="2647"/>
                    <a:pt x="788" y="3434"/>
                    <a:pt x="1796" y="3434"/>
                  </a:cubicBezTo>
                  <a:cubicBezTo>
                    <a:pt x="2741" y="3434"/>
                    <a:pt x="3561" y="2647"/>
                    <a:pt x="3561" y="1733"/>
                  </a:cubicBezTo>
                  <a:cubicBezTo>
                    <a:pt x="3561" y="788"/>
                    <a:pt x="2773" y="0"/>
                    <a:pt x="17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700;p61"/>
            <p:cNvSpPr/>
            <p:nvPr/>
          </p:nvSpPr>
          <p:spPr>
            <a:xfrm>
              <a:off x="2037825" y="3339125"/>
              <a:ext cx="138650" cy="88225"/>
            </a:xfrm>
            <a:custGeom>
              <a:avLst/>
              <a:gdLst/>
              <a:ahLst/>
              <a:cxnLst/>
              <a:rect l="l" t="t" r="r" b="b"/>
              <a:pathLst>
                <a:path w="5546" h="3529" extrusionOk="0">
                  <a:moveTo>
                    <a:pt x="1072" y="0"/>
                  </a:moveTo>
                  <a:cubicBezTo>
                    <a:pt x="442" y="536"/>
                    <a:pt x="32" y="1292"/>
                    <a:pt x="32" y="2143"/>
                  </a:cubicBezTo>
                  <a:lnTo>
                    <a:pt x="32" y="3182"/>
                  </a:lnTo>
                  <a:cubicBezTo>
                    <a:pt x="1" y="3371"/>
                    <a:pt x="158" y="3529"/>
                    <a:pt x="347" y="3529"/>
                  </a:cubicBezTo>
                  <a:lnTo>
                    <a:pt x="5199" y="3529"/>
                  </a:lnTo>
                  <a:cubicBezTo>
                    <a:pt x="5388" y="3529"/>
                    <a:pt x="5546" y="3371"/>
                    <a:pt x="5546" y="3182"/>
                  </a:cubicBezTo>
                  <a:lnTo>
                    <a:pt x="5546" y="2143"/>
                  </a:lnTo>
                  <a:cubicBezTo>
                    <a:pt x="5546" y="1292"/>
                    <a:pt x="5168" y="536"/>
                    <a:pt x="4538" y="0"/>
                  </a:cubicBezTo>
                  <a:cubicBezTo>
                    <a:pt x="4096" y="473"/>
                    <a:pt x="3466" y="756"/>
                    <a:pt x="2805" y="756"/>
                  </a:cubicBezTo>
                  <a:cubicBezTo>
                    <a:pt x="2143" y="756"/>
                    <a:pt x="1513" y="504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701;p61"/>
            <p:cNvSpPr/>
            <p:nvPr/>
          </p:nvSpPr>
          <p:spPr>
            <a:xfrm>
              <a:off x="2193775" y="3460400"/>
              <a:ext cx="140225" cy="89825"/>
            </a:xfrm>
            <a:custGeom>
              <a:avLst/>
              <a:gdLst/>
              <a:ahLst/>
              <a:cxnLst/>
              <a:rect l="l" t="t" r="r" b="b"/>
              <a:pathLst>
                <a:path w="5609" h="3593" extrusionOk="0">
                  <a:moveTo>
                    <a:pt x="1009" y="1"/>
                  </a:moveTo>
                  <a:cubicBezTo>
                    <a:pt x="379" y="537"/>
                    <a:pt x="1" y="1261"/>
                    <a:pt x="1" y="2143"/>
                  </a:cubicBezTo>
                  <a:lnTo>
                    <a:pt x="1" y="3246"/>
                  </a:lnTo>
                  <a:cubicBezTo>
                    <a:pt x="1" y="3435"/>
                    <a:pt x="158" y="3592"/>
                    <a:pt x="347" y="3592"/>
                  </a:cubicBezTo>
                  <a:lnTo>
                    <a:pt x="5262" y="3592"/>
                  </a:lnTo>
                  <a:cubicBezTo>
                    <a:pt x="5451" y="3592"/>
                    <a:pt x="5609" y="3435"/>
                    <a:pt x="5609" y="3246"/>
                  </a:cubicBezTo>
                  <a:lnTo>
                    <a:pt x="5609" y="2143"/>
                  </a:lnTo>
                  <a:cubicBezTo>
                    <a:pt x="5577" y="1261"/>
                    <a:pt x="5199" y="537"/>
                    <a:pt x="4569" y="1"/>
                  </a:cubicBezTo>
                  <a:cubicBezTo>
                    <a:pt x="4128" y="474"/>
                    <a:pt x="3498" y="757"/>
                    <a:pt x="2773" y="757"/>
                  </a:cubicBezTo>
                  <a:cubicBezTo>
                    <a:pt x="2080" y="757"/>
                    <a:pt x="1450" y="474"/>
                    <a:pt x="10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8465;p63"/>
          <p:cNvGrpSpPr/>
          <p:nvPr/>
        </p:nvGrpSpPr>
        <p:grpSpPr>
          <a:xfrm>
            <a:off x="7043466" y="3294405"/>
            <a:ext cx="583125" cy="590852"/>
            <a:chOff x="-48233050" y="3569725"/>
            <a:chExt cx="252050" cy="299475"/>
          </a:xfrm>
          <a:solidFill>
            <a:srgbClr val="BB963D"/>
          </a:solidFill>
        </p:grpSpPr>
        <p:sp>
          <p:nvSpPr>
            <p:cNvPr id="49" name="Google Shape;8466;p63"/>
            <p:cNvSpPr/>
            <p:nvPr/>
          </p:nvSpPr>
          <p:spPr>
            <a:xfrm>
              <a:off x="-48233050" y="3569725"/>
              <a:ext cx="252050" cy="299475"/>
            </a:xfrm>
            <a:custGeom>
              <a:avLst/>
              <a:gdLst/>
              <a:ahLst/>
              <a:cxnLst/>
              <a:rect l="l" t="t" r="r" b="b"/>
              <a:pathLst>
                <a:path w="10082" h="11979" extrusionOk="0">
                  <a:moveTo>
                    <a:pt x="5230" y="1393"/>
                  </a:moveTo>
                  <a:cubicBezTo>
                    <a:pt x="5419" y="1393"/>
                    <a:pt x="5577" y="1551"/>
                    <a:pt x="5577" y="1740"/>
                  </a:cubicBezTo>
                  <a:lnTo>
                    <a:pt x="5577" y="1960"/>
                  </a:lnTo>
                  <a:cubicBezTo>
                    <a:pt x="5703" y="2023"/>
                    <a:pt x="5829" y="2086"/>
                    <a:pt x="5923" y="2181"/>
                  </a:cubicBezTo>
                  <a:lnTo>
                    <a:pt x="6144" y="2055"/>
                  </a:lnTo>
                  <a:cubicBezTo>
                    <a:pt x="6194" y="2025"/>
                    <a:pt x="6251" y="2011"/>
                    <a:pt x="6308" y="2011"/>
                  </a:cubicBezTo>
                  <a:cubicBezTo>
                    <a:pt x="6430" y="2011"/>
                    <a:pt x="6552" y="2074"/>
                    <a:pt x="6616" y="2181"/>
                  </a:cubicBezTo>
                  <a:lnTo>
                    <a:pt x="7309" y="3410"/>
                  </a:lnTo>
                  <a:cubicBezTo>
                    <a:pt x="7467" y="3725"/>
                    <a:pt x="7246" y="3819"/>
                    <a:pt x="6963" y="3977"/>
                  </a:cubicBezTo>
                  <a:lnTo>
                    <a:pt x="6963" y="4386"/>
                  </a:lnTo>
                  <a:cubicBezTo>
                    <a:pt x="7246" y="4544"/>
                    <a:pt x="7467" y="4670"/>
                    <a:pt x="7309" y="4985"/>
                  </a:cubicBezTo>
                  <a:lnTo>
                    <a:pt x="6616" y="6182"/>
                  </a:lnTo>
                  <a:cubicBezTo>
                    <a:pt x="6531" y="6289"/>
                    <a:pt x="6417" y="6366"/>
                    <a:pt x="6303" y="6366"/>
                  </a:cubicBezTo>
                  <a:cubicBezTo>
                    <a:pt x="6249" y="6366"/>
                    <a:pt x="6195" y="6349"/>
                    <a:pt x="6144" y="6308"/>
                  </a:cubicBezTo>
                  <a:lnTo>
                    <a:pt x="5923" y="6182"/>
                  </a:lnTo>
                  <a:cubicBezTo>
                    <a:pt x="5829" y="6277"/>
                    <a:pt x="5703" y="6340"/>
                    <a:pt x="5577" y="6403"/>
                  </a:cubicBezTo>
                  <a:lnTo>
                    <a:pt x="5577" y="6623"/>
                  </a:lnTo>
                  <a:cubicBezTo>
                    <a:pt x="5577" y="6812"/>
                    <a:pt x="5419" y="6970"/>
                    <a:pt x="5230" y="6970"/>
                  </a:cubicBezTo>
                  <a:lnTo>
                    <a:pt x="3812" y="6970"/>
                  </a:lnTo>
                  <a:cubicBezTo>
                    <a:pt x="3623" y="6970"/>
                    <a:pt x="3466" y="6812"/>
                    <a:pt x="3466" y="6623"/>
                  </a:cubicBezTo>
                  <a:lnTo>
                    <a:pt x="3466" y="6403"/>
                  </a:lnTo>
                  <a:cubicBezTo>
                    <a:pt x="3340" y="6340"/>
                    <a:pt x="3214" y="6277"/>
                    <a:pt x="3119" y="6182"/>
                  </a:cubicBezTo>
                  <a:lnTo>
                    <a:pt x="2899" y="6308"/>
                  </a:lnTo>
                  <a:cubicBezTo>
                    <a:pt x="2848" y="6338"/>
                    <a:pt x="2791" y="6352"/>
                    <a:pt x="2734" y="6352"/>
                  </a:cubicBezTo>
                  <a:cubicBezTo>
                    <a:pt x="2613" y="6352"/>
                    <a:pt x="2490" y="6289"/>
                    <a:pt x="2426" y="6182"/>
                  </a:cubicBezTo>
                  <a:lnTo>
                    <a:pt x="1733" y="4985"/>
                  </a:lnTo>
                  <a:cubicBezTo>
                    <a:pt x="1638" y="4827"/>
                    <a:pt x="1670" y="4575"/>
                    <a:pt x="1859" y="4512"/>
                  </a:cubicBezTo>
                  <a:lnTo>
                    <a:pt x="2048" y="4386"/>
                  </a:lnTo>
                  <a:lnTo>
                    <a:pt x="2048" y="3977"/>
                  </a:lnTo>
                  <a:lnTo>
                    <a:pt x="1859" y="3882"/>
                  </a:lnTo>
                  <a:cubicBezTo>
                    <a:pt x="1702" y="3788"/>
                    <a:pt x="1607" y="3536"/>
                    <a:pt x="1733" y="3410"/>
                  </a:cubicBezTo>
                  <a:lnTo>
                    <a:pt x="2426" y="2181"/>
                  </a:lnTo>
                  <a:cubicBezTo>
                    <a:pt x="2490" y="2074"/>
                    <a:pt x="2612" y="1997"/>
                    <a:pt x="2733" y="1997"/>
                  </a:cubicBezTo>
                  <a:cubicBezTo>
                    <a:pt x="2790" y="1997"/>
                    <a:pt x="2848" y="2014"/>
                    <a:pt x="2899" y="2055"/>
                  </a:cubicBezTo>
                  <a:lnTo>
                    <a:pt x="3119" y="2181"/>
                  </a:lnTo>
                  <a:cubicBezTo>
                    <a:pt x="3214" y="2086"/>
                    <a:pt x="3340" y="2023"/>
                    <a:pt x="3466" y="1960"/>
                  </a:cubicBezTo>
                  <a:lnTo>
                    <a:pt x="3466" y="1740"/>
                  </a:lnTo>
                  <a:cubicBezTo>
                    <a:pt x="3466" y="1551"/>
                    <a:pt x="3623" y="1393"/>
                    <a:pt x="3812" y="1393"/>
                  </a:cubicBezTo>
                  <a:close/>
                  <a:moveTo>
                    <a:pt x="4547" y="0"/>
                  </a:moveTo>
                  <a:cubicBezTo>
                    <a:pt x="3499" y="0"/>
                    <a:pt x="2484" y="337"/>
                    <a:pt x="1670" y="984"/>
                  </a:cubicBezTo>
                  <a:cubicBezTo>
                    <a:pt x="630" y="1866"/>
                    <a:pt x="0" y="3158"/>
                    <a:pt x="0" y="4544"/>
                  </a:cubicBezTo>
                  <a:cubicBezTo>
                    <a:pt x="0" y="5804"/>
                    <a:pt x="504" y="6970"/>
                    <a:pt x="1418" y="7852"/>
                  </a:cubicBezTo>
                  <a:lnTo>
                    <a:pt x="1418" y="11632"/>
                  </a:lnTo>
                  <a:cubicBezTo>
                    <a:pt x="1418" y="11821"/>
                    <a:pt x="1575" y="11979"/>
                    <a:pt x="1765" y="11979"/>
                  </a:cubicBezTo>
                  <a:lnTo>
                    <a:pt x="5986" y="11979"/>
                  </a:lnTo>
                  <a:cubicBezTo>
                    <a:pt x="6175" y="11979"/>
                    <a:pt x="6333" y="11821"/>
                    <a:pt x="6333" y="11632"/>
                  </a:cubicBezTo>
                  <a:lnTo>
                    <a:pt x="6333" y="10530"/>
                  </a:lnTo>
                  <a:lnTo>
                    <a:pt x="8097" y="10530"/>
                  </a:lnTo>
                  <a:cubicBezTo>
                    <a:pt x="8286" y="10530"/>
                    <a:pt x="8444" y="10372"/>
                    <a:pt x="8444" y="10183"/>
                  </a:cubicBezTo>
                  <a:lnTo>
                    <a:pt x="8444" y="8387"/>
                  </a:lnTo>
                  <a:lnTo>
                    <a:pt x="9042" y="8387"/>
                  </a:lnTo>
                  <a:cubicBezTo>
                    <a:pt x="9389" y="8387"/>
                    <a:pt x="9767" y="8198"/>
                    <a:pt x="9956" y="7883"/>
                  </a:cubicBezTo>
                  <a:cubicBezTo>
                    <a:pt x="10082" y="7568"/>
                    <a:pt x="10082" y="7190"/>
                    <a:pt x="9924" y="6875"/>
                  </a:cubicBezTo>
                  <a:lnTo>
                    <a:pt x="9042" y="5237"/>
                  </a:lnTo>
                  <a:cubicBezTo>
                    <a:pt x="9137" y="4701"/>
                    <a:pt x="9137" y="4134"/>
                    <a:pt x="9011" y="3599"/>
                  </a:cubicBezTo>
                  <a:cubicBezTo>
                    <a:pt x="8664" y="1866"/>
                    <a:pt x="7246" y="480"/>
                    <a:pt x="5545" y="102"/>
                  </a:cubicBezTo>
                  <a:cubicBezTo>
                    <a:pt x="5213" y="34"/>
                    <a:pt x="4878" y="0"/>
                    <a:pt x="45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467;p63"/>
            <p:cNvSpPr/>
            <p:nvPr/>
          </p:nvSpPr>
          <p:spPr>
            <a:xfrm>
              <a:off x="-48170050" y="3622650"/>
              <a:ext cx="100050" cy="103225"/>
            </a:xfrm>
            <a:custGeom>
              <a:avLst/>
              <a:gdLst/>
              <a:ahLst/>
              <a:cxnLst/>
              <a:rect l="l" t="t" r="r" b="b"/>
              <a:pathLst>
                <a:path w="4002" h="4129" extrusionOk="0">
                  <a:moveTo>
                    <a:pt x="1985" y="1009"/>
                  </a:moveTo>
                  <a:cubicBezTo>
                    <a:pt x="2584" y="1009"/>
                    <a:pt x="3057" y="1482"/>
                    <a:pt x="3057" y="2080"/>
                  </a:cubicBezTo>
                  <a:cubicBezTo>
                    <a:pt x="3057" y="2647"/>
                    <a:pt x="2584" y="3120"/>
                    <a:pt x="1985" y="3120"/>
                  </a:cubicBezTo>
                  <a:cubicBezTo>
                    <a:pt x="1418" y="3120"/>
                    <a:pt x="946" y="2647"/>
                    <a:pt x="946" y="2080"/>
                  </a:cubicBezTo>
                  <a:cubicBezTo>
                    <a:pt x="946" y="1482"/>
                    <a:pt x="1418" y="1009"/>
                    <a:pt x="1985" y="1009"/>
                  </a:cubicBezTo>
                  <a:close/>
                  <a:moveTo>
                    <a:pt x="1639" y="1"/>
                  </a:moveTo>
                  <a:lnTo>
                    <a:pt x="1639" y="127"/>
                  </a:lnTo>
                  <a:cubicBezTo>
                    <a:pt x="1639" y="284"/>
                    <a:pt x="1576" y="410"/>
                    <a:pt x="1418" y="442"/>
                  </a:cubicBezTo>
                  <a:cubicBezTo>
                    <a:pt x="1198" y="537"/>
                    <a:pt x="1009" y="631"/>
                    <a:pt x="851" y="757"/>
                  </a:cubicBezTo>
                  <a:cubicBezTo>
                    <a:pt x="770" y="818"/>
                    <a:pt x="689" y="853"/>
                    <a:pt x="607" y="853"/>
                  </a:cubicBezTo>
                  <a:cubicBezTo>
                    <a:pt x="562" y="853"/>
                    <a:pt x="518" y="842"/>
                    <a:pt x="473" y="820"/>
                  </a:cubicBezTo>
                  <a:lnTo>
                    <a:pt x="347" y="726"/>
                  </a:lnTo>
                  <a:lnTo>
                    <a:pt x="1" y="1324"/>
                  </a:lnTo>
                  <a:lnTo>
                    <a:pt x="127" y="1387"/>
                  </a:lnTo>
                  <a:cubicBezTo>
                    <a:pt x="221" y="1482"/>
                    <a:pt x="316" y="1639"/>
                    <a:pt x="253" y="1765"/>
                  </a:cubicBezTo>
                  <a:cubicBezTo>
                    <a:pt x="221" y="1986"/>
                    <a:pt x="221" y="2143"/>
                    <a:pt x="253" y="2395"/>
                  </a:cubicBezTo>
                  <a:cubicBezTo>
                    <a:pt x="316" y="2553"/>
                    <a:pt x="221" y="2647"/>
                    <a:pt x="127" y="2742"/>
                  </a:cubicBezTo>
                  <a:lnTo>
                    <a:pt x="1" y="2805"/>
                  </a:lnTo>
                  <a:lnTo>
                    <a:pt x="347" y="3403"/>
                  </a:lnTo>
                  <a:lnTo>
                    <a:pt x="473" y="3340"/>
                  </a:lnTo>
                  <a:cubicBezTo>
                    <a:pt x="532" y="3297"/>
                    <a:pt x="590" y="3273"/>
                    <a:pt x="649" y="3273"/>
                  </a:cubicBezTo>
                  <a:cubicBezTo>
                    <a:pt x="716" y="3273"/>
                    <a:pt x="784" y="3304"/>
                    <a:pt x="851" y="3372"/>
                  </a:cubicBezTo>
                  <a:cubicBezTo>
                    <a:pt x="1009" y="3529"/>
                    <a:pt x="1198" y="3592"/>
                    <a:pt x="1418" y="3687"/>
                  </a:cubicBezTo>
                  <a:cubicBezTo>
                    <a:pt x="1576" y="3718"/>
                    <a:pt x="1639" y="3876"/>
                    <a:pt x="1639" y="4002"/>
                  </a:cubicBezTo>
                  <a:lnTo>
                    <a:pt x="1639" y="4128"/>
                  </a:lnTo>
                  <a:lnTo>
                    <a:pt x="2364" y="4128"/>
                  </a:lnTo>
                  <a:lnTo>
                    <a:pt x="2364" y="4002"/>
                  </a:lnTo>
                  <a:cubicBezTo>
                    <a:pt x="2364" y="3845"/>
                    <a:pt x="2427" y="3718"/>
                    <a:pt x="2584" y="3687"/>
                  </a:cubicBezTo>
                  <a:cubicBezTo>
                    <a:pt x="2805" y="3592"/>
                    <a:pt x="2994" y="3498"/>
                    <a:pt x="3151" y="3372"/>
                  </a:cubicBezTo>
                  <a:cubicBezTo>
                    <a:pt x="3224" y="3317"/>
                    <a:pt x="3298" y="3283"/>
                    <a:pt x="3371" y="3283"/>
                  </a:cubicBezTo>
                  <a:cubicBezTo>
                    <a:pt x="3424" y="3283"/>
                    <a:pt x="3476" y="3301"/>
                    <a:pt x="3529" y="3340"/>
                  </a:cubicBezTo>
                  <a:lnTo>
                    <a:pt x="3655" y="3403"/>
                  </a:lnTo>
                  <a:lnTo>
                    <a:pt x="4002" y="2805"/>
                  </a:lnTo>
                  <a:lnTo>
                    <a:pt x="3876" y="2742"/>
                  </a:lnTo>
                  <a:cubicBezTo>
                    <a:pt x="3781" y="2647"/>
                    <a:pt x="3687" y="2490"/>
                    <a:pt x="3750" y="2395"/>
                  </a:cubicBezTo>
                  <a:cubicBezTo>
                    <a:pt x="3781" y="2143"/>
                    <a:pt x="3781" y="1986"/>
                    <a:pt x="3750" y="1765"/>
                  </a:cubicBezTo>
                  <a:cubicBezTo>
                    <a:pt x="3687" y="1608"/>
                    <a:pt x="3781" y="1482"/>
                    <a:pt x="3876" y="1387"/>
                  </a:cubicBezTo>
                  <a:lnTo>
                    <a:pt x="4002" y="1324"/>
                  </a:lnTo>
                  <a:lnTo>
                    <a:pt x="3655" y="726"/>
                  </a:lnTo>
                  <a:lnTo>
                    <a:pt x="3529" y="820"/>
                  </a:lnTo>
                  <a:cubicBezTo>
                    <a:pt x="3477" y="846"/>
                    <a:pt x="3425" y="861"/>
                    <a:pt x="3373" y="861"/>
                  </a:cubicBezTo>
                  <a:cubicBezTo>
                    <a:pt x="3299" y="861"/>
                    <a:pt x="3225" y="831"/>
                    <a:pt x="3151" y="757"/>
                  </a:cubicBezTo>
                  <a:cubicBezTo>
                    <a:pt x="2994" y="600"/>
                    <a:pt x="2805" y="537"/>
                    <a:pt x="2584" y="442"/>
                  </a:cubicBezTo>
                  <a:cubicBezTo>
                    <a:pt x="2427" y="410"/>
                    <a:pt x="2364" y="253"/>
                    <a:pt x="2364" y="127"/>
                  </a:cubicBezTo>
                  <a:lnTo>
                    <a:pt x="236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468;p63"/>
            <p:cNvSpPr/>
            <p:nvPr/>
          </p:nvSpPr>
          <p:spPr>
            <a:xfrm>
              <a:off x="-48129100" y="3665200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68" y="725"/>
                    <a:pt x="726" y="567"/>
                    <a:pt x="726" y="378"/>
                  </a:cubicBezTo>
                  <a:cubicBezTo>
                    <a:pt x="726" y="158"/>
                    <a:pt x="568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8864;p63"/>
          <p:cNvGrpSpPr/>
          <p:nvPr/>
        </p:nvGrpSpPr>
        <p:grpSpPr>
          <a:xfrm>
            <a:off x="7016112" y="1910671"/>
            <a:ext cx="551800" cy="480338"/>
            <a:chOff x="-9523700" y="3614000"/>
            <a:chExt cx="353675" cy="353675"/>
          </a:xfrm>
          <a:solidFill>
            <a:srgbClr val="161D1E"/>
          </a:solidFill>
        </p:grpSpPr>
        <p:sp>
          <p:nvSpPr>
            <p:cNvPr id="53" name="Google Shape;8865;p63"/>
            <p:cNvSpPr/>
            <p:nvPr/>
          </p:nvSpPr>
          <p:spPr>
            <a:xfrm>
              <a:off x="-9523700" y="3843975"/>
              <a:ext cx="124475" cy="123700"/>
            </a:xfrm>
            <a:custGeom>
              <a:avLst/>
              <a:gdLst/>
              <a:ahLst/>
              <a:cxnLst/>
              <a:rect l="l" t="t" r="r" b="b"/>
              <a:pathLst>
                <a:path w="4979" h="4948" extrusionOk="0">
                  <a:moveTo>
                    <a:pt x="2489" y="1198"/>
                  </a:moveTo>
                  <a:cubicBezTo>
                    <a:pt x="3151" y="1198"/>
                    <a:pt x="3718" y="1765"/>
                    <a:pt x="3718" y="2427"/>
                  </a:cubicBezTo>
                  <a:cubicBezTo>
                    <a:pt x="3718" y="3088"/>
                    <a:pt x="3151" y="3687"/>
                    <a:pt x="2489" y="3687"/>
                  </a:cubicBezTo>
                  <a:cubicBezTo>
                    <a:pt x="1828" y="3687"/>
                    <a:pt x="1229" y="3151"/>
                    <a:pt x="1229" y="2427"/>
                  </a:cubicBezTo>
                  <a:cubicBezTo>
                    <a:pt x="1229" y="1734"/>
                    <a:pt x="1828" y="1198"/>
                    <a:pt x="2489" y="1198"/>
                  </a:cubicBezTo>
                  <a:close/>
                  <a:moveTo>
                    <a:pt x="2489" y="1"/>
                  </a:moveTo>
                  <a:cubicBezTo>
                    <a:pt x="1103" y="1"/>
                    <a:pt x="1" y="1103"/>
                    <a:pt x="1" y="2458"/>
                  </a:cubicBezTo>
                  <a:cubicBezTo>
                    <a:pt x="1" y="3844"/>
                    <a:pt x="1135" y="4947"/>
                    <a:pt x="2489" y="4947"/>
                  </a:cubicBezTo>
                  <a:cubicBezTo>
                    <a:pt x="3876" y="4947"/>
                    <a:pt x="4978" y="3844"/>
                    <a:pt x="4978" y="2458"/>
                  </a:cubicBezTo>
                  <a:cubicBezTo>
                    <a:pt x="4978" y="1103"/>
                    <a:pt x="3876" y="1"/>
                    <a:pt x="2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866;p63"/>
            <p:cNvSpPr/>
            <p:nvPr/>
          </p:nvSpPr>
          <p:spPr>
            <a:xfrm>
              <a:off x="-9515825" y="3656525"/>
              <a:ext cx="116600" cy="195350"/>
            </a:xfrm>
            <a:custGeom>
              <a:avLst/>
              <a:gdLst/>
              <a:ahLst/>
              <a:cxnLst/>
              <a:rect l="l" t="t" r="r" b="b"/>
              <a:pathLst>
                <a:path w="4664" h="7814" extrusionOk="0">
                  <a:moveTo>
                    <a:pt x="2994" y="1"/>
                  </a:moveTo>
                  <a:cubicBezTo>
                    <a:pt x="2206" y="1"/>
                    <a:pt x="1513" y="536"/>
                    <a:pt x="1387" y="1324"/>
                  </a:cubicBezTo>
                  <a:lnTo>
                    <a:pt x="1" y="7499"/>
                  </a:lnTo>
                  <a:cubicBezTo>
                    <a:pt x="599" y="6963"/>
                    <a:pt x="1355" y="6648"/>
                    <a:pt x="2174" y="6648"/>
                  </a:cubicBezTo>
                  <a:cubicBezTo>
                    <a:pt x="3151" y="6648"/>
                    <a:pt x="4065" y="7089"/>
                    <a:pt x="4663" y="7814"/>
                  </a:cubicBezTo>
                  <a:lnTo>
                    <a:pt x="4663" y="1639"/>
                  </a:lnTo>
                  <a:cubicBezTo>
                    <a:pt x="4663" y="757"/>
                    <a:pt x="3907" y="1"/>
                    <a:pt x="29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867;p63"/>
            <p:cNvSpPr/>
            <p:nvPr/>
          </p:nvSpPr>
          <p:spPr>
            <a:xfrm>
              <a:off x="-9481175" y="3614000"/>
              <a:ext cx="80375" cy="37050"/>
            </a:xfrm>
            <a:custGeom>
              <a:avLst/>
              <a:gdLst/>
              <a:ahLst/>
              <a:cxnLst/>
              <a:rect l="l" t="t" r="r" b="b"/>
              <a:pathLst>
                <a:path w="3215" h="1482" extrusionOk="0">
                  <a:moveTo>
                    <a:pt x="1608" y="0"/>
                  </a:moveTo>
                  <a:cubicBezTo>
                    <a:pt x="788" y="63"/>
                    <a:pt x="127" y="693"/>
                    <a:pt x="1" y="1481"/>
                  </a:cubicBezTo>
                  <a:cubicBezTo>
                    <a:pt x="442" y="1072"/>
                    <a:pt x="1009" y="851"/>
                    <a:pt x="1608" y="851"/>
                  </a:cubicBezTo>
                  <a:cubicBezTo>
                    <a:pt x="2238" y="851"/>
                    <a:pt x="2805" y="1072"/>
                    <a:pt x="3214" y="1481"/>
                  </a:cubicBezTo>
                  <a:cubicBezTo>
                    <a:pt x="3120" y="630"/>
                    <a:pt x="2427" y="0"/>
                    <a:pt x="1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868;p63"/>
            <p:cNvSpPr/>
            <p:nvPr/>
          </p:nvSpPr>
          <p:spPr>
            <a:xfrm>
              <a:off x="-9294500" y="3843975"/>
              <a:ext cx="124475" cy="123700"/>
            </a:xfrm>
            <a:custGeom>
              <a:avLst/>
              <a:gdLst/>
              <a:ahLst/>
              <a:cxnLst/>
              <a:rect l="l" t="t" r="r" b="b"/>
              <a:pathLst>
                <a:path w="4979" h="4948" extrusionOk="0">
                  <a:moveTo>
                    <a:pt x="2489" y="1198"/>
                  </a:moveTo>
                  <a:cubicBezTo>
                    <a:pt x="3151" y="1198"/>
                    <a:pt x="3718" y="1765"/>
                    <a:pt x="3718" y="2427"/>
                  </a:cubicBezTo>
                  <a:cubicBezTo>
                    <a:pt x="3718" y="3088"/>
                    <a:pt x="3151" y="3687"/>
                    <a:pt x="2489" y="3687"/>
                  </a:cubicBezTo>
                  <a:cubicBezTo>
                    <a:pt x="1828" y="3687"/>
                    <a:pt x="1229" y="3151"/>
                    <a:pt x="1229" y="2427"/>
                  </a:cubicBezTo>
                  <a:cubicBezTo>
                    <a:pt x="1229" y="1734"/>
                    <a:pt x="1796" y="1198"/>
                    <a:pt x="2489" y="1198"/>
                  </a:cubicBezTo>
                  <a:close/>
                  <a:moveTo>
                    <a:pt x="2489" y="1"/>
                  </a:moveTo>
                  <a:cubicBezTo>
                    <a:pt x="1103" y="1"/>
                    <a:pt x="0" y="1103"/>
                    <a:pt x="0" y="2458"/>
                  </a:cubicBezTo>
                  <a:cubicBezTo>
                    <a:pt x="0" y="3844"/>
                    <a:pt x="1103" y="4947"/>
                    <a:pt x="2489" y="4947"/>
                  </a:cubicBezTo>
                  <a:cubicBezTo>
                    <a:pt x="3876" y="4947"/>
                    <a:pt x="4978" y="3844"/>
                    <a:pt x="4978" y="2458"/>
                  </a:cubicBezTo>
                  <a:cubicBezTo>
                    <a:pt x="4978" y="1103"/>
                    <a:pt x="3876" y="1"/>
                    <a:pt x="2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869;p63"/>
            <p:cNvSpPr/>
            <p:nvPr/>
          </p:nvSpPr>
          <p:spPr>
            <a:xfrm>
              <a:off x="-9294500" y="3656525"/>
              <a:ext cx="116600" cy="195350"/>
            </a:xfrm>
            <a:custGeom>
              <a:avLst/>
              <a:gdLst/>
              <a:ahLst/>
              <a:cxnLst/>
              <a:rect l="l" t="t" r="r" b="b"/>
              <a:pathLst>
                <a:path w="4664" h="7814" extrusionOk="0">
                  <a:moveTo>
                    <a:pt x="1670" y="1"/>
                  </a:moveTo>
                  <a:cubicBezTo>
                    <a:pt x="757" y="1"/>
                    <a:pt x="0" y="757"/>
                    <a:pt x="0" y="1639"/>
                  </a:cubicBezTo>
                  <a:lnTo>
                    <a:pt x="0" y="7814"/>
                  </a:lnTo>
                  <a:cubicBezTo>
                    <a:pt x="599" y="7089"/>
                    <a:pt x="1513" y="6648"/>
                    <a:pt x="2489" y="6648"/>
                  </a:cubicBezTo>
                  <a:cubicBezTo>
                    <a:pt x="3308" y="6648"/>
                    <a:pt x="4065" y="6963"/>
                    <a:pt x="4663" y="7499"/>
                  </a:cubicBezTo>
                  <a:lnTo>
                    <a:pt x="3277" y="1324"/>
                  </a:lnTo>
                  <a:cubicBezTo>
                    <a:pt x="3119" y="536"/>
                    <a:pt x="2458" y="1"/>
                    <a:pt x="1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870;p63"/>
            <p:cNvSpPr/>
            <p:nvPr/>
          </p:nvSpPr>
          <p:spPr>
            <a:xfrm>
              <a:off x="-9294500" y="3615575"/>
              <a:ext cx="81150" cy="36250"/>
            </a:xfrm>
            <a:custGeom>
              <a:avLst/>
              <a:gdLst/>
              <a:ahLst/>
              <a:cxnLst/>
              <a:rect l="l" t="t" r="r" b="b"/>
              <a:pathLst>
                <a:path w="3246" h="1450" extrusionOk="0">
                  <a:moveTo>
                    <a:pt x="1639" y="0"/>
                  </a:moveTo>
                  <a:cubicBezTo>
                    <a:pt x="788" y="0"/>
                    <a:pt x="126" y="630"/>
                    <a:pt x="0" y="1450"/>
                  </a:cubicBezTo>
                  <a:cubicBezTo>
                    <a:pt x="442" y="1040"/>
                    <a:pt x="1040" y="820"/>
                    <a:pt x="1639" y="820"/>
                  </a:cubicBezTo>
                  <a:cubicBezTo>
                    <a:pt x="2269" y="820"/>
                    <a:pt x="2804" y="1040"/>
                    <a:pt x="3245" y="1450"/>
                  </a:cubicBezTo>
                  <a:cubicBezTo>
                    <a:pt x="3119" y="599"/>
                    <a:pt x="2458" y="0"/>
                    <a:pt x="16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871;p63"/>
            <p:cNvSpPr/>
            <p:nvPr/>
          </p:nvSpPr>
          <p:spPr>
            <a:xfrm>
              <a:off x="-9378775" y="3822725"/>
              <a:ext cx="63025" cy="41750"/>
            </a:xfrm>
            <a:custGeom>
              <a:avLst/>
              <a:gdLst/>
              <a:ahLst/>
              <a:cxnLst/>
              <a:rect l="l" t="t" r="r" b="b"/>
              <a:pathLst>
                <a:path w="2521" h="1670" extrusionOk="0">
                  <a:moveTo>
                    <a:pt x="0" y="0"/>
                  </a:moveTo>
                  <a:lnTo>
                    <a:pt x="0" y="1670"/>
                  </a:lnTo>
                  <a:lnTo>
                    <a:pt x="2521" y="1670"/>
                  </a:lnTo>
                  <a:lnTo>
                    <a:pt x="252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872;p63"/>
            <p:cNvSpPr/>
            <p:nvPr/>
          </p:nvSpPr>
          <p:spPr>
            <a:xfrm>
              <a:off x="-9336250" y="3739225"/>
              <a:ext cx="21300" cy="63050"/>
            </a:xfrm>
            <a:custGeom>
              <a:avLst/>
              <a:gdLst/>
              <a:ahLst/>
              <a:cxnLst/>
              <a:rect l="l" t="t" r="r" b="b"/>
              <a:pathLst>
                <a:path w="852" h="2522" extrusionOk="0">
                  <a:moveTo>
                    <a:pt x="1" y="1"/>
                  </a:moveTo>
                  <a:lnTo>
                    <a:pt x="1" y="2521"/>
                  </a:lnTo>
                  <a:lnTo>
                    <a:pt x="851" y="2521"/>
                  </a:lnTo>
                  <a:lnTo>
                    <a:pt x="85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873;p63"/>
            <p:cNvSpPr/>
            <p:nvPr/>
          </p:nvSpPr>
          <p:spPr>
            <a:xfrm>
              <a:off x="-9378775" y="3739225"/>
              <a:ext cx="20500" cy="63050"/>
            </a:xfrm>
            <a:custGeom>
              <a:avLst/>
              <a:gdLst/>
              <a:ahLst/>
              <a:cxnLst/>
              <a:rect l="l" t="t" r="r" b="b"/>
              <a:pathLst>
                <a:path w="820" h="2522" extrusionOk="0">
                  <a:moveTo>
                    <a:pt x="0" y="1"/>
                  </a:moveTo>
                  <a:lnTo>
                    <a:pt x="0" y="2521"/>
                  </a:lnTo>
                  <a:lnTo>
                    <a:pt x="820" y="2521"/>
                  </a:lnTo>
                  <a:lnTo>
                    <a:pt x="8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7864;p62"/>
          <p:cNvGrpSpPr/>
          <p:nvPr/>
        </p:nvGrpSpPr>
        <p:grpSpPr>
          <a:xfrm>
            <a:off x="5412008" y="2778448"/>
            <a:ext cx="569983" cy="468345"/>
            <a:chOff x="-31817400" y="3910025"/>
            <a:chExt cx="301675" cy="294075"/>
          </a:xfrm>
          <a:solidFill>
            <a:srgbClr val="161D1E"/>
          </a:solidFill>
        </p:grpSpPr>
        <p:sp>
          <p:nvSpPr>
            <p:cNvPr id="63" name="Google Shape;7865;p62"/>
            <p:cNvSpPr/>
            <p:nvPr/>
          </p:nvSpPr>
          <p:spPr>
            <a:xfrm>
              <a:off x="-31817400" y="3911550"/>
              <a:ext cx="301675" cy="292550"/>
            </a:xfrm>
            <a:custGeom>
              <a:avLst/>
              <a:gdLst/>
              <a:ahLst/>
              <a:cxnLst/>
              <a:rect l="l" t="t" r="r" b="b"/>
              <a:pathLst>
                <a:path w="12067" h="11702" extrusionOk="0">
                  <a:moveTo>
                    <a:pt x="2558" y="0"/>
                  </a:moveTo>
                  <a:cubicBezTo>
                    <a:pt x="2357" y="0"/>
                    <a:pt x="2155" y="24"/>
                    <a:pt x="1954" y="70"/>
                  </a:cubicBezTo>
                  <a:cubicBezTo>
                    <a:pt x="1828" y="102"/>
                    <a:pt x="1733" y="196"/>
                    <a:pt x="1702" y="322"/>
                  </a:cubicBezTo>
                  <a:cubicBezTo>
                    <a:pt x="1670" y="448"/>
                    <a:pt x="1702" y="543"/>
                    <a:pt x="1796" y="637"/>
                  </a:cubicBezTo>
                  <a:lnTo>
                    <a:pt x="2679" y="1551"/>
                  </a:lnTo>
                  <a:cubicBezTo>
                    <a:pt x="2962" y="1803"/>
                    <a:pt x="2962" y="2244"/>
                    <a:pt x="2679" y="2528"/>
                  </a:cubicBezTo>
                  <a:cubicBezTo>
                    <a:pt x="2553" y="2669"/>
                    <a:pt x="2379" y="2740"/>
                    <a:pt x="2202" y="2740"/>
                  </a:cubicBezTo>
                  <a:cubicBezTo>
                    <a:pt x="2025" y="2740"/>
                    <a:pt x="1844" y="2669"/>
                    <a:pt x="1702" y="2528"/>
                  </a:cubicBezTo>
                  <a:lnTo>
                    <a:pt x="788" y="1614"/>
                  </a:lnTo>
                  <a:cubicBezTo>
                    <a:pt x="744" y="1569"/>
                    <a:pt x="668" y="1525"/>
                    <a:pt x="582" y="1525"/>
                  </a:cubicBezTo>
                  <a:cubicBezTo>
                    <a:pt x="547" y="1525"/>
                    <a:pt x="510" y="1532"/>
                    <a:pt x="473" y="1551"/>
                  </a:cubicBezTo>
                  <a:cubicBezTo>
                    <a:pt x="347" y="1582"/>
                    <a:pt x="284" y="1645"/>
                    <a:pt x="253" y="1771"/>
                  </a:cubicBezTo>
                  <a:cubicBezTo>
                    <a:pt x="1" y="2591"/>
                    <a:pt x="253" y="3473"/>
                    <a:pt x="883" y="4103"/>
                  </a:cubicBezTo>
                  <a:cubicBezTo>
                    <a:pt x="1366" y="4494"/>
                    <a:pt x="1932" y="4750"/>
                    <a:pt x="2619" y="4750"/>
                  </a:cubicBezTo>
                  <a:cubicBezTo>
                    <a:pt x="2874" y="4750"/>
                    <a:pt x="3145" y="4715"/>
                    <a:pt x="3435" y="4638"/>
                  </a:cubicBezTo>
                  <a:lnTo>
                    <a:pt x="7247" y="8482"/>
                  </a:lnTo>
                  <a:cubicBezTo>
                    <a:pt x="6963" y="9522"/>
                    <a:pt x="7215" y="10372"/>
                    <a:pt x="7814" y="10971"/>
                  </a:cubicBezTo>
                  <a:cubicBezTo>
                    <a:pt x="8291" y="11472"/>
                    <a:pt x="8895" y="11702"/>
                    <a:pt x="9516" y="11702"/>
                  </a:cubicBezTo>
                  <a:cubicBezTo>
                    <a:pt x="9714" y="11702"/>
                    <a:pt x="9915" y="11678"/>
                    <a:pt x="10114" y="11632"/>
                  </a:cubicBezTo>
                  <a:cubicBezTo>
                    <a:pt x="10240" y="11569"/>
                    <a:pt x="10334" y="11506"/>
                    <a:pt x="10366" y="11380"/>
                  </a:cubicBezTo>
                  <a:cubicBezTo>
                    <a:pt x="10397" y="11254"/>
                    <a:pt x="10366" y="11128"/>
                    <a:pt x="10271" y="11065"/>
                  </a:cubicBezTo>
                  <a:lnTo>
                    <a:pt x="9389" y="10152"/>
                  </a:lnTo>
                  <a:cubicBezTo>
                    <a:pt x="9106" y="9868"/>
                    <a:pt x="9106" y="9459"/>
                    <a:pt x="9389" y="9175"/>
                  </a:cubicBezTo>
                  <a:cubicBezTo>
                    <a:pt x="9515" y="9033"/>
                    <a:pt x="9688" y="8962"/>
                    <a:pt x="9866" y="8962"/>
                  </a:cubicBezTo>
                  <a:cubicBezTo>
                    <a:pt x="10043" y="8962"/>
                    <a:pt x="10224" y="9033"/>
                    <a:pt x="10366" y="9175"/>
                  </a:cubicBezTo>
                  <a:lnTo>
                    <a:pt x="11279" y="10089"/>
                  </a:lnTo>
                  <a:cubicBezTo>
                    <a:pt x="11326" y="10135"/>
                    <a:pt x="11405" y="10164"/>
                    <a:pt x="11494" y="10164"/>
                  </a:cubicBezTo>
                  <a:cubicBezTo>
                    <a:pt x="11527" y="10164"/>
                    <a:pt x="11561" y="10160"/>
                    <a:pt x="11594" y="10152"/>
                  </a:cubicBezTo>
                  <a:cubicBezTo>
                    <a:pt x="11720" y="10120"/>
                    <a:pt x="11783" y="10026"/>
                    <a:pt x="11815" y="9931"/>
                  </a:cubicBezTo>
                  <a:cubicBezTo>
                    <a:pt x="12067" y="9081"/>
                    <a:pt x="11815" y="8230"/>
                    <a:pt x="11185" y="7600"/>
                  </a:cubicBezTo>
                  <a:cubicBezTo>
                    <a:pt x="10778" y="7170"/>
                    <a:pt x="10224" y="6903"/>
                    <a:pt x="9537" y="6903"/>
                  </a:cubicBezTo>
                  <a:cubicBezTo>
                    <a:pt x="9266" y="6903"/>
                    <a:pt x="8975" y="6944"/>
                    <a:pt x="8665" y="7033"/>
                  </a:cubicBezTo>
                  <a:lnTo>
                    <a:pt x="4852" y="3221"/>
                  </a:lnTo>
                  <a:lnTo>
                    <a:pt x="4884" y="3032"/>
                  </a:lnTo>
                  <a:cubicBezTo>
                    <a:pt x="5136" y="2213"/>
                    <a:pt x="4884" y="1330"/>
                    <a:pt x="4254" y="700"/>
                  </a:cubicBezTo>
                  <a:cubicBezTo>
                    <a:pt x="3778" y="225"/>
                    <a:pt x="3177" y="0"/>
                    <a:pt x="25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866;p62"/>
            <p:cNvSpPr/>
            <p:nvPr/>
          </p:nvSpPr>
          <p:spPr>
            <a:xfrm>
              <a:off x="-31816600" y="4062950"/>
              <a:ext cx="144150" cy="140600"/>
            </a:xfrm>
            <a:custGeom>
              <a:avLst/>
              <a:gdLst/>
              <a:ahLst/>
              <a:cxnLst/>
              <a:rect l="l" t="t" r="r" b="b"/>
              <a:pathLst>
                <a:path w="5766" h="5624" extrusionOk="0">
                  <a:moveTo>
                    <a:pt x="4080" y="1504"/>
                  </a:moveTo>
                  <a:cubicBezTo>
                    <a:pt x="4167" y="1504"/>
                    <a:pt x="4253" y="1528"/>
                    <a:pt x="4316" y="1575"/>
                  </a:cubicBezTo>
                  <a:cubicBezTo>
                    <a:pt x="4442" y="1701"/>
                    <a:pt x="4442" y="1953"/>
                    <a:pt x="4316" y="2048"/>
                  </a:cubicBezTo>
                  <a:lnTo>
                    <a:pt x="2205" y="4159"/>
                  </a:lnTo>
                  <a:cubicBezTo>
                    <a:pt x="2158" y="4206"/>
                    <a:pt x="2072" y="4230"/>
                    <a:pt x="1985" y="4230"/>
                  </a:cubicBezTo>
                  <a:cubicBezTo>
                    <a:pt x="1898" y="4230"/>
                    <a:pt x="1812" y="4206"/>
                    <a:pt x="1764" y="4159"/>
                  </a:cubicBezTo>
                  <a:cubicBezTo>
                    <a:pt x="1638" y="4033"/>
                    <a:pt x="1638" y="3781"/>
                    <a:pt x="1764" y="3686"/>
                  </a:cubicBezTo>
                  <a:lnTo>
                    <a:pt x="3844" y="1575"/>
                  </a:lnTo>
                  <a:cubicBezTo>
                    <a:pt x="3907" y="1528"/>
                    <a:pt x="3993" y="1504"/>
                    <a:pt x="4080" y="1504"/>
                  </a:cubicBezTo>
                  <a:close/>
                  <a:moveTo>
                    <a:pt x="3844" y="0"/>
                  </a:moveTo>
                  <a:lnTo>
                    <a:pt x="567" y="3277"/>
                  </a:lnTo>
                  <a:cubicBezTo>
                    <a:pt x="0" y="3844"/>
                    <a:pt x="0" y="4694"/>
                    <a:pt x="567" y="5198"/>
                  </a:cubicBezTo>
                  <a:cubicBezTo>
                    <a:pt x="835" y="5482"/>
                    <a:pt x="1189" y="5624"/>
                    <a:pt x="1540" y="5624"/>
                  </a:cubicBezTo>
                  <a:cubicBezTo>
                    <a:pt x="1890" y="5624"/>
                    <a:pt x="2237" y="5482"/>
                    <a:pt x="2489" y="5198"/>
                  </a:cubicBezTo>
                  <a:lnTo>
                    <a:pt x="5766" y="1953"/>
                  </a:lnTo>
                  <a:lnTo>
                    <a:pt x="38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867;p62"/>
            <p:cNvSpPr/>
            <p:nvPr/>
          </p:nvSpPr>
          <p:spPr>
            <a:xfrm>
              <a:off x="-31648050" y="3910025"/>
              <a:ext cx="129175" cy="127725"/>
            </a:xfrm>
            <a:custGeom>
              <a:avLst/>
              <a:gdLst/>
              <a:ahLst/>
              <a:cxnLst/>
              <a:rect l="l" t="t" r="r" b="b"/>
              <a:pathLst>
                <a:path w="5167" h="5109" extrusionOk="0">
                  <a:moveTo>
                    <a:pt x="4249" y="1"/>
                  </a:moveTo>
                  <a:cubicBezTo>
                    <a:pt x="4179" y="1"/>
                    <a:pt x="4106" y="24"/>
                    <a:pt x="4033" y="68"/>
                  </a:cubicBezTo>
                  <a:lnTo>
                    <a:pt x="2206" y="1171"/>
                  </a:lnTo>
                  <a:cubicBezTo>
                    <a:pt x="2017" y="1265"/>
                    <a:pt x="1985" y="1549"/>
                    <a:pt x="2143" y="1706"/>
                  </a:cubicBezTo>
                  <a:lnTo>
                    <a:pt x="2300" y="1864"/>
                  </a:lnTo>
                  <a:lnTo>
                    <a:pt x="0" y="4164"/>
                  </a:lnTo>
                  <a:lnTo>
                    <a:pt x="945" y="5109"/>
                  </a:lnTo>
                  <a:lnTo>
                    <a:pt x="3245" y="2809"/>
                  </a:lnTo>
                  <a:lnTo>
                    <a:pt x="3434" y="2998"/>
                  </a:lnTo>
                  <a:cubicBezTo>
                    <a:pt x="3502" y="3066"/>
                    <a:pt x="3594" y="3099"/>
                    <a:pt x="3684" y="3099"/>
                  </a:cubicBezTo>
                  <a:cubicBezTo>
                    <a:pt x="3802" y="3099"/>
                    <a:pt x="3916" y="3042"/>
                    <a:pt x="3970" y="2935"/>
                  </a:cubicBezTo>
                  <a:lnTo>
                    <a:pt x="5073" y="1108"/>
                  </a:lnTo>
                  <a:cubicBezTo>
                    <a:pt x="5167" y="1013"/>
                    <a:pt x="5167" y="793"/>
                    <a:pt x="5041" y="698"/>
                  </a:cubicBezTo>
                  <a:lnTo>
                    <a:pt x="4474" y="100"/>
                  </a:lnTo>
                  <a:cubicBezTo>
                    <a:pt x="4406" y="32"/>
                    <a:pt x="4330" y="1"/>
                    <a:pt x="42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3"/>
          <a:stretch/>
        </p:blipFill>
        <p:spPr>
          <a:xfrm>
            <a:off x="769878" y="65350"/>
            <a:ext cx="7825272" cy="4973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>
            <a:alpha val="85882"/>
          </a:srgbClr>
        </a:solidFill>
        <a:effectLst/>
      </p:bgPr>
    </p:bg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797" b="99609" l="3750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8" t="22604"/>
          <a:stretch/>
        </p:blipFill>
        <p:spPr>
          <a:xfrm>
            <a:off x="2477517" y="1496135"/>
            <a:ext cx="3402012" cy="3636432"/>
          </a:xfrm>
          <a:prstGeom prst="rect">
            <a:avLst/>
          </a:prstGeom>
        </p:spPr>
      </p:pic>
      <p:sp>
        <p:nvSpPr>
          <p:cNvPr id="1858" name="Google Shape;1858;p45"/>
          <p:cNvSpPr txBox="1">
            <a:spLocks noGrp="1"/>
          </p:cNvSpPr>
          <p:nvPr>
            <p:ph type="title"/>
          </p:nvPr>
        </p:nvSpPr>
        <p:spPr>
          <a:xfrm>
            <a:off x="196798" y="160579"/>
            <a:ext cx="7577333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А что общего?</a:t>
            </a:r>
            <a:endParaRPr dirty="0"/>
          </a:p>
        </p:txBody>
      </p:sp>
      <p:sp>
        <p:nvSpPr>
          <p:cNvPr id="1862" name="Google Shape;1862;p45"/>
          <p:cNvSpPr txBox="1">
            <a:spLocks noGrp="1"/>
          </p:cNvSpPr>
          <p:nvPr>
            <p:ph type="subTitle" idx="4"/>
          </p:nvPr>
        </p:nvSpPr>
        <p:spPr>
          <a:xfrm>
            <a:off x="161194" y="657569"/>
            <a:ext cx="4092189" cy="8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/>
              <a:t>На первый взгляд, перед нами просто набор существительных. Однако ….</a:t>
            </a:r>
            <a:endParaRPr sz="2000" dirty="0"/>
          </a:p>
        </p:txBody>
      </p:sp>
      <p:sp>
        <p:nvSpPr>
          <p:cNvPr id="1863" name="Google Shape;1863;p45"/>
          <p:cNvSpPr txBox="1">
            <a:spLocks noGrp="1"/>
          </p:cNvSpPr>
          <p:nvPr>
            <p:ph type="subTitle" idx="5"/>
          </p:nvPr>
        </p:nvSpPr>
        <p:spPr>
          <a:xfrm>
            <a:off x="764734" y="3314351"/>
            <a:ext cx="1782012" cy="42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/>
              <a:t>МУХА</a:t>
            </a:r>
            <a:endParaRPr sz="3200" dirty="0"/>
          </a:p>
        </p:txBody>
      </p:sp>
      <p:grpSp>
        <p:nvGrpSpPr>
          <p:cNvPr id="1867" name="Google Shape;1867;p45"/>
          <p:cNvGrpSpPr/>
          <p:nvPr/>
        </p:nvGrpSpPr>
        <p:grpSpPr>
          <a:xfrm>
            <a:off x="8243248" y="0"/>
            <a:ext cx="900751" cy="5132567"/>
            <a:chOff x="7281165" y="-1050437"/>
            <a:chExt cx="1392653" cy="6193946"/>
          </a:xfrm>
        </p:grpSpPr>
        <p:grpSp>
          <p:nvGrpSpPr>
            <p:cNvPr id="1868" name="Google Shape;1868;p45"/>
            <p:cNvGrpSpPr/>
            <p:nvPr/>
          </p:nvGrpSpPr>
          <p:grpSpPr>
            <a:xfrm>
              <a:off x="7281165" y="-1050437"/>
              <a:ext cx="1392653" cy="3806820"/>
              <a:chOff x="7569444" y="2914051"/>
              <a:chExt cx="456473" cy="1247769"/>
            </a:xfrm>
          </p:grpSpPr>
          <p:sp>
            <p:nvSpPr>
              <p:cNvPr id="1869" name="Google Shape;1869;p45"/>
              <p:cNvSpPr/>
              <p:nvPr/>
            </p:nvSpPr>
            <p:spPr>
              <a:xfrm>
                <a:off x="7774605" y="2946357"/>
                <a:ext cx="43737" cy="824553"/>
              </a:xfrm>
              <a:custGeom>
                <a:avLst/>
                <a:gdLst/>
                <a:ahLst/>
                <a:cxnLst/>
                <a:rect l="l" t="t" r="r" b="b"/>
                <a:pathLst>
                  <a:path w="43737" h="349017" extrusionOk="0">
                    <a:moveTo>
                      <a:pt x="0" y="0"/>
                    </a:moveTo>
                    <a:lnTo>
                      <a:pt x="43738" y="0"/>
                    </a:lnTo>
                    <a:lnTo>
                      <a:pt x="43738" y="349017"/>
                    </a:lnTo>
                    <a:lnTo>
                      <a:pt x="0" y="349017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0" name="Google Shape;1870;p45"/>
              <p:cNvSpPr/>
              <p:nvPr/>
            </p:nvSpPr>
            <p:spPr>
              <a:xfrm>
                <a:off x="7705754" y="2914051"/>
                <a:ext cx="181440" cy="72386"/>
              </a:xfrm>
              <a:custGeom>
                <a:avLst/>
                <a:gdLst/>
                <a:ahLst/>
                <a:cxnLst/>
                <a:rect l="l" t="t" r="r" b="b"/>
                <a:pathLst>
                  <a:path w="181440" h="72386" extrusionOk="0">
                    <a:moveTo>
                      <a:pt x="36193" y="0"/>
                    </a:moveTo>
                    <a:lnTo>
                      <a:pt x="145248" y="0"/>
                    </a:lnTo>
                    <a:cubicBezTo>
                      <a:pt x="165162" y="0"/>
                      <a:pt x="181441" y="16278"/>
                      <a:pt x="181441" y="36193"/>
                    </a:cubicBezTo>
                    <a:lnTo>
                      <a:pt x="181441" y="36193"/>
                    </a:lnTo>
                    <a:cubicBezTo>
                      <a:pt x="181441" y="56108"/>
                      <a:pt x="165162" y="72386"/>
                      <a:pt x="145248" y="72386"/>
                    </a:cubicBezTo>
                    <a:lnTo>
                      <a:pt x="36193" y="72386"/>
                    </a:lnTo>
                    <a:cubicBezTo>
                      <a:pt x="16279" y="72386"/>
                      <a:pt x="0" y="56108"/>
                      <a:pt x="0" y="36193"/>
                    </a:cubicBezTo>
                    <a:lnTo>
                      <a:pt x="0" y="36193"/>
                    </a:lnTo>
                    <a:cubicBezTo>
                      <a:pt x="0" y="16278"/>
                      <a:pt x="16279" y="0"/>
                      <a:pt x="36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1" name="Google Shape;1871;p45"/>
              <p:cNvSpPr/>
              <p:nvPr/>
            </p:nvSpPr>
            <p:spPr>
              <a:xfrm>
                <a:off x="7735761" y="3795302"/>
                <a:ext cx="122717" cy="69735"/>
              </a:xfrm>
              <a:custGeom>
                <a:avLst/>
                <a:gdLst/>
                <a:ahLst/>
                <a:cxnLst/>
                <a:rect l="l" t="t" r="r" b="b"/>
                <a:pathLst>
                  <a:path w="122717" h="69735" extrusionOk="0">
                    <a:moveTo>
                      <a:pt x="0" y="69736"/>
                    </a:moveTo>
                    <a:lnTo>
                      <a:pt x="122717" y="69736"/>
                    </a:lnTo>
                    <a:lnTo>
                      <a:pt x="122717" y="9924"/>
                    </a:lnTo>
                    <a:cubicBezTo>
                      <a:pt x="122717" y="4452"/>
                      <a:pt x="118231" y="0"/>
                      <a:pt x="112794" y="0"/>
                    </a:cubicBezTo>
                    <a:lnTo>
                      <a:pt x="9924" y="0"/>
                    </a:lnTo>
                    <a:cubicBezTo>
                      <a:pt x="4452" y="0"/>
                      <a:pt x="0" y="4486"/>
                      <a:pt x="0" y="9924"/>
                    </a:cubicBezTo>
                    <a:lnTo>
                      <a:pt x="0" y="6973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2" name="Google Shape;1872;p45"/>
              <p:cNvSpPr/>
              <p:nvPr/>
            </p:nvSpPr>
            <p:spPr>
              <a:xfrm>
                <a:off x="7735897" y="3795268"/>
                <a:ext cx="122444" cy="8292"/>
              </a:xfrm>
              <a:custGeom>
                <a:avLst/>
                <a:gdLst/>
                <a:ahLst/>
                <a:cxnLst/>
                <a:rect l="l" t="t" r="r" b="b"/>
                <a:pathLst>
                  <a:path w="122444" h="8292" extrusionOk="0">
                    <a:moveTo>
                      <a:pt x="122445" y="8292"/>
                    </a:moveTo>
                    <a:cubicBezTo>
                      <a:pt x="121663" y="3603"/>
                      <a:pt x="117551" y="0"/>
                      <a:pt x="112658" y="0"/>
                    </a:cubicBezTo>
                    <a:lnTo>
                      <a:pt x="9788" y="0"/>
                    </a:lnTo>
                    <a:cubicBezTo>
                      <a:pt x="4894" y="0"/>
                      <a:pt x="782" y="3603"/>
                      <a:pt x="0" y="8292"/>
                    </a:cubicBezTo>
                    <a:lnTo>
                      <a:pt x="122445" y="829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3" name="Google Shape;1873;p45"/>
              <p:cNvSpPr/>
              <p:nvPr/>
            </p:nvSpPr>
            <p:spPr>
              <a:xfrm>
                <a:off x="7761249" y="3757172"/>
                <a:ext cx="71740" cy="39727"/>
              </a:xfrm>
              <a:custGeom>
                <a:avLst/>
                <a:gdLst/>
                <a:ahLst/>
                <a:cxnLst/>
                <a:rect l="l" t="t" r="r" b="b"/>
                <a:pathLst>
                  <a:path w="71740" h="39727" extrusionOk="0">
                    <a:moveTo>
                      <a:pt x="0" y="39727"/>
                    </a:moveTo>
                    <a:lnTo>
                      <a:pt x="71741" y="39727"/>
                    </a:lnTo>
                    <a:lnTo>
                      <a:pt x="71741" y="9923"/>
                    </a:lnTo>
                    <a:cubicBezTo>
                      <a:pt x="71741" y="4452"/>
                      <a:pt x="67289" y="0"/>
                      <a:pt x="61818" y="0"/>
                    </a:cubicBezTo>
                    <a:lnTo>
                      <a:pt x="9958" y="0"/>
                    </a:lnTo>
                    <a:cubicBezTo>
                      <a:pt x="4486" y="0"/>
                      <a:pt x="34" y="4452"/>
                      <a:pt x="34" y="9923"/>
                    </a:cubicBezTo>
                    <a:lnTo>
                      <a:pt x="34" y="3972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4" name="Google Shape;1874;p45"/>
              <p:cNvSpPr/>
              <p:nvPr/>
            </p:nvSpPr>
            <p:spPr>
              <a:xfrm>
                <a:off x="7761556" y="3757138"/>
                <a:ext cx="71196" cy="7646"/>
              </a:xfrm>
              <a:custGeom>
                <a:avLst/>
                <a:gdLst/>
                <a:ahLst/>
                <a:cxnLst/>
                <a:rect l="l" t="t" r="r" b="b"/>
                <a:pathLst>
                  <a:path w="71196" h="7646" extrusionOk="0">
                    <a:moveTo>
                      <a:pt x="71163" y="7646"/>
                    </a:moveTo>
                    <a:cubicBezTo>
                      <a:pt x="70110" y="3262"/>
                      <a:pt x="66167" y="0"/>
                      <a:pt x="61512" y="0"/>
                    </a:cubicBezTo>
                    <a:lnTo>
                      <a:pt x="9652" y="0"/>
                    </a:lnTo>
                    <a:cubicBezTo>
                      <a:pt x="4996" y="0"/>
                      <a:pt x="1020" y="3262"/>
                      <a:pt x="0" y="7646"/>
                    </a:cubicBezTo>
                    <a:lnTo>
                      <a:pt x="71197" y="764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5" name="Google Shape;1875;p45"/>
              <p:cNvSpPr/>
              <p:nvPr/>
            </p:nvSpPr>
            <p:spPr>
              <a:xfrm>
                <a:off x="7578755" y="3861231"/>
                <a:ext cx="171280" cy="178790"/>
              </a:xfrm>
              <a:custGeom>
                <a:avLst/>
                <a:gdLst/>
                <a:ahLst/>
                <a:cxnLst/>
                <a:rect l="l" t="t" r="r" b="b"/>
                <a:pathLst>
                  <a:path w="171280" h="178790" extrusionOk="0">
                    <a:moveTo>
                      <a:pt x="112216" y="0"/>
                    </a:moveTo>
                    <a:lnTo>
                      <a:pt x="171281" y="54850"/>
                    </a:lnTo>
                    <a:lnTo>
                      <a:pt x="28750" y="178791"/>
                    </a:lnTo>
                    <a:lnTo>
                      <a:pt x="0" y="152079"/>
                    </a:lnTo>
                    <a:lnTo>
                      <a:pt x="112250" y="0"/>
                    </a:lnTo>
                    <a:lnTo>
                      <a:pt x="112250" y="0"/>
                    </a:lnTo>
                    <a:close/>
                    <a:moveTo>
                      <a:pt x="108410" y="63312"/>
                    </a:moveTo>
                    <a:cubicBezTo>
                      <a:pt x="105419" y="60458"/>
                      <a:pt x="100593" y="60594"/>
                      <a:pt x="97738" y="63584"/>
                    </a:cubicBezTo>
                    <a:lnTo>
                      <a:pt x="51996" y="111910"/>
                    </a:lnTo>
                    <a:cubicBezTo>
                      <a:pt x="49141" y="114900"/>
                      <a:pt x="49277" y="119726"/>
                      <a:pt x="52302" y="122581"/>
                    </a:cubicBezTo>
                    <a:lnTo>
                      <a:pt x="52302" y="122581"/>
                    </a:lnTo>
                    <a:cubicBezTo>
                      <a:pt x="55326" y="125436"/>
                      <a:pt x="60119" y="125300"/>
                      <a:pt x="62973" y="122309"/>
                    </a:cubicBezTo>
                    <a:lnTo>
                      <a:pt x="108715" y="73984"/>
                    </a:lnTo>
                    <a:cubicBezTo>
                      <a:pt x="111570" y="70959"/>
                      <a:pt x="111434" y="66167"/>
                      <a:pt x="108444" y="63312"/>
                    </a:cubicBezTo>
                    <a:lnTo>
                      <a:pt x="108444" y="6331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6" name="Google Shape;1876;p45"/>
              <p:cNvSpPr/>
              <p:nvPr/>
            </p:nvSpPr>
            <p:spPr>
              <a:xfrm>
                <a:off x="7845327" y="3860042"/>
                <a:ext cx="171279" cy="178824"/>
              </a:xfrm>
              <a:custGeom>
                <a:avLst/>
                <a:gdLst/>
                <a:ahLst/>
                <a:cxnLst/>
                <a:rect l="l" t="t" r="r" b="b"/>
                <a:pathLst>
                  <a:path w="171279" h="178824" extrusionOk="0">
                    <a:moveTo>
                      <a:pt x="59064" y="0"/>
                    </a:moveTo>
                    <a:lnTo>
                      <a:pt x="0" y="54850"/>
                    </a:lnTo>
                    <a:lnTo>
                      <a:pt x="142529" y="178825"/>
                    </a:lnTo>
                    <a:lnTo>
                      <a:pt x="171280" y="152113"/>
                    </a:lnTo>
                    <a:lnTo>
                      <a:pt x="59030" y="34"/>
                    </a:lnTo>
                    <a:lnTo>
                      <a:pt x="59030" y="34"/>
                    </a:lnTo>
                    <a:close/>
                    <a:moveTo>
                      <a:pt x="62871" y="63312"/>
                    </a:moveTo>
                    <a:cubicBezTo>
                      <a:pt x="65895" y="60458"/>
                      <a:pt x="70686" y="60594"/>
                      <a:pt x="73541" y="63584"/>
                    </a:cubicBezTo>
                    <a:lnTo>
                      <a:pt x="119284" y="111910"/>
                    </a:lnTo>
                    <a:cubicBezTo>
                      <a:pt x="122139" y="114934"/>
                      <a:pt x="122003" y="119726"/>
                      <a:pt x="119012" y="122581"/>
                    </a:cubicBezTo>
                    <a:lnTo>
                      <a:pt x="119012" y="122581"/>
                    </a:lnTo>
                    <a:cubicBezTo>
                      <a:pt x="115987" y="125435"/>
                      <a:pt x="111196" y="125300"/>
                      <a:pt x="108341" y="122309"/>
                    </a:cubicBezTo>
                    <a:lnTo>
                      <a:pt x="62599" y="73983"/>
                    </a:lnTo>
                    <a:cubicBezTo>
                      <a:pt x="59744" y="70959"/>
                      <a:pt x="59880" y="66167"/>
                      <a:pt x="62904" y="63312"/>
                    </a:cubicBezTo>
                    <a:lnTo>
                      <a:pt x="62904" y="6331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7" name="Google Shape;1877;p45"/>
              <p:cNvSpPr/>
              <p:nvPr/>
            </p:nvSpPr>
            <p:spPr>
              <a:xfrm>
                <a:off x="7679538" y="3848961"/>
                <a:ext cx="80741" cy="80717"/>
              </a:xfrm>
              <a:custGeom>
                <a:avLst/>
                <a:gdLst/>
                <a:ahLst/>
                <a:cxnLst/>
                <a:rect l="l" t="t" r="r" b="b"/>
                <a:pathLst>
                  <a:path w="80741" h="80717" extrusionOk="0">
                    <a:moveTo>
                      <a:pt x="12928" y="69942"/>
                    </a:moveTo>
                    <a:cubicBezTo>
                      <a:pt x="29241" y="85099"/>
                      <a:pt x="54797" y="84147"/>
                      <a:pt x="69953" y="67835"/>
                    </a:cubicBezTo>
                    <a:cubicBezTo>
                      <a:pt x="85110" y="51488"/>
                      <a:pt x="84193" y="25966"/>
                      <a:pt x="67847" y="10775"/>
                    </a:cubicBezTo>
                    <a:cubicBezTo>
                      <a:pt x="51534" y="-4382"/>
                      <a:pt x="25978" y="-3430"/>
                      <a:pt x="10787" y="12882"/>
                    </a:cubicBezTo>
                    <a:cubicBezTo>
                      <a:pt x="-4369" y="29229"/>
                      <a:pt x="-3452" y="54751"/>
                      <a:pt x="12894" y="699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8" name="Google Shape;1878;p45"/>
              <p:cNvSpPr/>
              <p:nvPr/>
            </p:nvSpPr>
            <p:spPr>
              <a:xfrm>
                <a:off x="7835027" y="3847805"/>
                <a:ext cx="80683" cy="80683"/>
              </a:xfrm>
              <a:custGeom>
                <a:avLst/>
                <a:gdLst/>
                <a:ahLst/>
                <a:cxnLst/>
                <a:rect l="l" t="t" r="r" b="b"/>
                <a:pathLst>
                  <a:path w="80683" h="80683" extrusionOk="0">
                    <a:moveTo>
                      <a:pt x="67835" y="69908"/>
                    </a:moveTo>
                    <a:cubicBezTo>
                      <a:pt x="51488" y="85065"/>
                      <a:pt x="25966" y="84113"/>
                      <a:pt x="10775" y="67801"/>
                    </a:cubicBezTo>
                    <a:cubicBezTo>
                      <a:pt x="-4382" y="51488"/>
                      <a:pt x="-3430" y="25932"/>
                      <a:pt x="12882" y="10775"/>
                    </a:cubicBezTo>
                    <a:cubicBezTo>
                      <a:pt x="29194" y="-4381"/>
                      <a:pt x="54751" y="-3430"/>
                      <a:pt x="69907" y="12882"/>
                    </a:cubicBezTo>
                    <a:cubicBezTo>
                      <a:pt x="85065" y="29229"/>
                      <a:pt x="84113" y="54751"/>
                      <a:pt x="67801" y="699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9" name="Google Shape;1879;p45"/>
              <p:cNvSpPr/>
              <p:nvPr/>
            </p:nvSpPr>
            <p:spPr>
              <a:xfrm>
                <a:off x="7577226" y="3998731"/>
                <a:ext cx="139844" cy="148884"/>
              </a:xfrm>
              <a:custGeom>
                <a:avLst/>
                <a:gdLst/>
                <a:ahLst/>
                <a:cxnLst/>
                <a:rect l="l" t="t" r="r" b="b"/>
                <a:pathLst>
                  <a:path w="139844" h="148884" extrusionOk="0">
                    <a:moveTo>
                      <a:pt x="0" y="43874"/>
                    </a:moveTo>
                    <a:lnTo>
                      <a:pt x="50025" y="0"/>
                    </a:lnTo>
                    <a:lnTo>
                      <a:pt x="139844" y="127509"/>
                    </a:lnTo>
                    <a:lnTo>
                      <a:pt x="115478" y="148885"/>
                    </a:lnTo>
                    <a:lnTo>
                      <a:pt x="0" y="43874"/>
                    </a:lnTo>
                    <a:lnTo>
                      <a:pt x="0" y="43874"/>
                    </a:lnTo>
                    <a:close/>
                    <a:moveTo>
                      <a:pt x="94917" y="101884"/>
                    </a:moveTo>
                    <a:lnTo>
                      <a:pt x="94917" y="101884"/>
                    </a:lnTo>
                    <a:cubicBezTo>
                      <a:pt x="97500" y="99709"/>
                      <a:pt x="97772" y="95802"/>
                      <a:pt x="95564" y="93253"/>
                    </a:cubicBezTo>
                    <a:lnTo>
                      <a:pt x="60322" y="52234"/>
                    </a:lnTo>
                    <a:cubicBezTo>
                      <a:pt x="58113" y="49685"/>
                      <a:pt x="54239" y="49379"/>
                      <a:pt x="51656" y="51588"/>
                    </a:cubicBezTo>
                    <a:lnTo>
                      <a:pt x="51656" y="51588"/>
                    </a:lnTo>
                    <a:cubicBezTo>
                      <a:pt x="49107" y="53797"/>
                      <a:pt x="48802" y="57671"/>
                      <a:pt x="51010" y="60220"/>
                    </a:cubicBezTo>
                    <a:lnTo>
                      <a:pt x="86252" y="101239"/>
                    </a:lnTo>
                    <a:cubicBezTo>
                      <a:pt x="88427" y="103788"/>
                      <a:pt x="92335" y="104093"/>
                      <a:pt x="94883" y="10188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0" name="Google Shape;1880;p45"/>
              <p:cNvSpPr/>
              <p:nvPr/>
            </p:nvSpPr>
            <p:spPr>
              <a:xfrm>
                <a:off x="7878257" y="3997576"/>
                <a:ext cx="139844" cy="148884"/>
              </a:xfrm>
              <a:custGeom>
                <a:avLst/>
                <a:gdLst/>
                <a:ahLst/>
                <a:cxnLst/>
                <a:rect l="l" t="t" r="r" b="b"/>
                <a:pathLst>
                  <a:path w="139844" h="148884" extrusionOk="0">
                    <a:moveTo>
                      <a:pt x="139844" y="43874"/>
                    </a:moveTo>
                    <a:lnTo>
                      <a:pt x="89820" y="0"/>
                    </a:lnTo>
                    <a:lnTo>
                      <a:pt x="0" y="127509"/>
                    </a:lnTo>
                    <a:lnTo>
                      <a:pt x="24366" y="148884"/>
                    </a:lnTo>
                    <a:lnTo>
                      <a:pt x="139844" y="43874"/>
                    </a:lnTo>
                    <a:lnTo>
                      <a:pt x="139844" y="43874"/>
                    </a:lnTo>
                    <a:close/>
                    <a:moveTo>
                      <a:pt x="44927" y="101884"/>
                    </a:moveTo>
                    <a:lnTo>
                      <a:pt x="44927" y="101884"/>
                    </a:lnTo>
                    <a:cubicBezTo>
                      <a:pt x="42378" y="99709"/>
                      <a:pt x="42072" y="95801"/>
                      <a:pt x="44281" y="93252"/>
                    </a:cubicBezTo>
                    <a:lnTo>
                      <a:pt x="79523" y="52268"/>
                    </a:lnTo>
                    <a:cubicBezTo>
                      <a:pt x="81732" y="49685"/>
                      <a:pt x="85606" y="49413"/>
                      <a:pt x="88155" y="51622"/>
                    </a:cubicBezTo>
                    <a:lnTo>
                      <a:pt x="88155" y="51622"/>
                    </a:lnTo>
                    <a:cubicBezTo>
                      <a:pt x="90703" y="53831"/>
                      <a:pt x="91010" y="57705"/>
                      <a:pt x="88800" y="60254"/>
                    </a:cubicBezTo>
                    <a:lnTo>
                      <a:pt x="53559" y="101273"/>
                    </a:lnTo>
                    <a:cubicBezTo>
                      <a:pt x="51350" y="103821"/>
                      <a:pt x="47476" y="104127"/>
                      <a:pt x="44893" y="1019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1" name="Google Shape;1881;p45"/>
              <p:cNvSpPr/>
              <p:nvPr/>
            </p:nvSpPr>
            <p:spPr>
              <a:xfrm>
                <a:off x="7569444" y="3987823"/>
                <a:ext cx="66646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66646" h="66675" extrusionOk="0">
                    <a:moveTo>
                      <a:pt x="55291" y="58384"/>
                    </a:moveTo>
                    <a:cubicBezTo>
                      <a:pt x="69123" y="46252"/>
                      <a:pt x="70516" y="25182"/>
                      <a:pt x="58384" y="11350"/>
                    </a:cubicBezTo>
                    <a:cubicBezTo>
                      <a:pt x="46252" y="-2482"/>
                      <a:pt x="25182" y="-3875"/>
                      <a:pt x="11350" y="8291"/>
                    </a:cubicBezTo>
                    <a:cubicBezTo>
                      <a:pt x="-2482" y="20424"/>
                      <a:pt x="-3875" y="41494"/>
                      <a:pt x="8291" y="55325"/>
                    </a:cubicBezTo>
                    <a:cubicBezTo>
                      <a:pt x="20424" y="69157"/>
                      <a:pt x="41494" y="70550"/>
                      <a:pt x="55325" y="5838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2" name="Google Shape;1882;p45"/>
              <p:cNvSpPr/>
              <p:nvPr/>
            </p:nvSpPr>
            <p:spPr>
              <a:xfrm>
                <a:off x="7959242" y="3986668"/>
                <a:ext cx="66675" cy="66680"/>
              </a:xfrm>
              <a:custGeom>
                <a:avLst/>
                <a:gdLst/>
                <a:ahLst/>
                <a:cxnLst/>
                <a:rect l="l" t="t" r="r" b="b"/>
                <a:pathLst>
                  <a:path w="66675" h="66680" extrusionOk="0">
                    <a:moveTo>
                      <a:pt x="55325" y="58384"/>
                    </a:moveTo>
                    <a:cubicBezTo>
                      <a:pt x="69157" y="46252"/>
                      <a:pt x="70550" y="25181"/>
                      <a:pt x="58384" y="11350"/>
                    </a:cubicBezTo>
                    <a:cubicBezTo>
                      <a:pt x="46252" y="-2482"/>
                      <a:pt x="25182" y="-3875"/>
                      <a:pt x="11350" y="8291"/>
                    </a:cubicBezTo>
                    <a:cubicBezTo>
                      <a:pt x="-2482" y="20423"/>
                      <a:pt x="-3875" y="41494"/>
                      <a:pt x="8292" y="55325"/>
                    </a:cubicBezTo>
                    <a:cubicBezTo>
                      <a:pt x="20423" y="69157"/>
                      <a:pt x="41494" y="70550"/>
                      <a:pt x="55325" y="584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3" name="Google Shape;1883;p45"/>
              <p:cNvSpPr/>
              <p:nvPr/>
            </p:nvSpPr>
            <p:spPr>
              <a:xfrm>
                <a:off x="7693791" y="3864562"/>
                <a:ext cx="206598" cy="49514"/>
              </a:xfrm>
              <a:custGeom>
                <a:avLst/>
                <a:gdLst/>
                <a:ahLst/>
                <a:cxnLst/>
                <a:rect l="l" t="t" r="r" b="b"/>
                <a:pathLst>
                  <a:path w="206598" h="49514" extrusionOk="0">
                    <a:moveTo>
                      <a:pt x="22939" y="0"/>
                    </a:moveTo>
                    <a:lnTo>
                      <a:pt x="183684" y="0"/>
                    </a:lnTo>
                    <a:cubicBezTo>
                      <a:pt x="214236" y="0"/>
                      <a:pt x="214236" y="49515"/>
                      <a:pt x="183684" y="49515"/>
                    </a:cubicBezTo>
                    <a:lnTo>
                      <a:pt x="22939" y="49515"/>
                    </a:lnTo>
                    <a:cubicBezTo>
                      <a:pt x="-7646" y="49515"/>
                      <a:pt x="-7646" y="0"/>
                      <a:pt x="229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4" name="Google Shape;1884;p45"/>
              <p:cNvSpPr/>
              <p:nvPr/>
            </p:nvSpPr>
            <p:spPr>
              <a:xfrm>
                <a:off x="7696544" y="4116996"/>
                <a:ext cx="77585" cy="32556"/>
              </a:xfrm>
              <a:custGeom>
                <a:avLst/>
                <a:gdLst/>
                <a:ahLst/>
                <a:cxnLst/>
                <a:rect l="l" t="t" r="r" b="b"/>
                <a:pathLst>
                  <a:path w="77585" h="32556" extrusionOk="0">
                    <a:moveTo>
                      <a:pt x="0" y="32557"/>
                    </a:moveTo>
                    <a:lnTo>
                      <a:pt x="2447" y="0"/>
                    </a:lnTo>
                    <a:lnTo>
                      <a:pt x="77585" y="20526"/>
                    </a:lnTo>
                    <a:lnTo>
                      <a:pt x="77314" y="24468"/>
                    </a:lnTo>
                    <a:lnTo>
                      <a:pt x="0" y="3255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5" name="Google Shape;1885;p45"/>
              <p:cNvSpPr/>
              <p:nvPr/>
            </p:nvSpPr>
            <p:spPr>
              <a:xfrm>
                <a:off x="7821198" y="4115840"/>
                <a:ext cx="77620" cy="32523"/>
              </a:xfrm>
              <a:custGeom>
                <a:avLst/>
                <a:gdLst/>
                <a:ahLst/>
                <a:cxnLst/>
                <a:rect l="l" t="t" r="r" b="b"/>
                <a:pathLst>
                  <a:path w="77620" h="32523" extrusionOk="0">
                    <a:moveTo>
                      <a:pt x="77620" y="32523"/>
                    </a:moveTo>
                    <a:lnTo>
                      <a:pt x="75172" y="0"/>
                    </a:lnTo>
                    <a:lnTo>
                      <a:pt x="0" y="20493"/>
                    </a:lnTo>
                    <a:lnTo>
                      <a:pt x="306" y="24435"/>
                    </a:lnTo>
                    <a:lnTo>
                      <a:pt x="77620" y="32523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6" name="Google Shape;1886;p45"/>
              <p:cNvSpPr/>
              <p:nvPr/>
            </p:nvSpPr>
            <p:spPr>
              <a:xfrm>
                <a:off x="7670017" y="4095145"/>
                <a:ext cx="66633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66633" h="66675" extrusionOk="0">
                    <a:moveTo>
                      <a:pt x="55278" y="58384"/>
                    </a:moveTo>
                    <a:cubicBezTo>
                      <a:pt x="69110" y="46252"/>
                      <a:pt x="70503" y="25182"/>
                      <a:pt x="58370" y="11350"/>
                    </a:cubicBezTo>
                    <a:cubicBezTo>
                      <a:pt x="46238" y="-2482"/>
                      <a:pt x="25168" y="-3875"/>
                      <a:pt x="11337" y="8291"/>
                    </a:cubicBezTo>
                    <a:cubicBezTo>
                      <a:pt x="-2495" y="20424"/>
                      <a:pt x="-3855" y="41494"/>
                      <a:pt x="8278" y="55325"/>
                    </a:cubicBezTo>
                    <a:cubicBezTo>
                      <a:pt x="20410" y="69157"/>
                      <a:pt x="41480" y="70550"/>
                      <a:pt x="55278" y="5838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7" name="Google Shape;1887;p45"/>
              <p:cNvSpPr/>
              <p:nvPr/>
            </p:nvSpPr>
            <p:spPr>
              <a:xfrm>
                <a:off x="7858678" y="4093955"/>
                <a:ext cx="66646" cy="66680"/>
              </a:xfrm>
              <a:custGeom>
                <a:avLst/>
                <a:gdLst/>
                <a:ahLst/>
                <a:cxnLst/>
                <a:rect l="l" t="t" r="r" b="b"/>
                <a:pathLst>
                  <a:path w="66646" h="66680" extrusionOk="0">
                    <a:moveTo>
                      <a:pt x="11355" y="58384"/>
                    </a:moveTo>
                    <a:cubicBezTo>
                      <a:pt x="-2476" y="46252"/>
                      <a:pt x="-3870" y="25182"/>
                      <a:pt x="8263" y="11350"/>
                    </a:cubicBezTo>
                    <a:cubicBezTo>
                      <a:pt x="20395" y="-2482"/>
                      <a:pt x="41465" y="-3875"/>
                      <a:pt x="55297" y="8291"/>
                    </a:cubicBezTo>
                    <a:cubicBezTo>
                      <a:pt x="69128" y="20424"/>
                      <a:pt x="70522" y="41494"/>
                      <a:pt x="58355" y="55325"/>
                    </a:cubicBezTo>
                    <a:cubicBezTo>
                      <a:pt x="46223" y="69157"/>
                      <a:pt x="25153" y="70550"/>
                      <a:pt x="11321" y="584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8" name="Google Shape;1888;p45"/>
              <p:cNvSpPr/>
              <p:nvPr/>
            </p:nvSpPr>
            <p:spPr>
              <a:xfrm>
                <a:off x="7582799" y="4001246"/>
                <a:ext cx="39897" cy="39897"/>
              </a:xfrm>
              <a:custGeom>
                <a:avLst/>
                <a:gdLst/>
                <a:ahLst/>
                <a:cxnLst/>
                <a:rect l="l" t="t" r="r" b="b"/>
                <a:pathLst>
                  <a:path w="39897" h="39897" extrusionOk="0">
                    <a:moveTo>
                      <a:pt x="19948" y="39897"/>
                    </a:moveTo>
                    <a:cubicBezTo>
                      <a:pt x="30959" y="39897"/>
                      <a:pt x="39897" y="30925"/>
                      <a:pt x="39897" y="19949"/>
                    </a:cubicBezTo>
                    <a:cubicBezTo>
                      <a:pt x="39897" y="8972"/>
                      <a:pt x="30925" y="0"/>
                      <a:pt x="19948" y="0"/>
                    </a:cubicBezTo>
                    <a:cubicBezTo>
                      <a:pt x="8971" y="0"/>
                      <a:pt x="0" y="8972"/>
                      <a:pt x="0" y="19949"/>
                    </a:cubicBezTo>
                    <a:cubicBezTo>
                      <a:pt x="0" y="30925"/>
                      <a:pt x="8971" y="39897"/>
                      <a:pt x="19948" y="39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9" name="Google Shape;1889;p45"/>
              <p:cNvSpPr/>
              <p:nvPr/>
            </p:nvSpPr>
            <p:spPr>
              <a:xfrm>
                <a:off x="7972631" y="4000056"/>
                <a:ext cx="39897" cy="39897"/>
              </a:xfrm>
              <a:custGeom>
                <a:avLst/>
                <a:gdLst/>
                <a:ahLst/>
                <a:cxnLst/>
                <a:rect l="l" t="t" r="r" b="b"/>
                <a:pathLst>
                  <a:path w="39897" h="39897" extrusionOk="0">
                    <a:moveTo>
                      <a:pt x="19948" y="39897"/>
                    </a:moveTo>
                    <a:cubicBezTo>
                      <a:pt x="30959" y="39897"/>
                      <a:pt x="39897" y="30925"/>
                      <a:pt x="39897" y="19949"/>
                    </a:cubicBezTo>
                    <a:cubicBezTo>
                      <a:pt x="39897" y="8972"/>
                      <a:pt x="30925" y="0"/>
                      <a:pt x="19948" y="0"/>
                    </a:cubicBezTo>
                    <a:cubicBezTo>
                      <a:pt x="8971" y="0"/>
                      <a:pt x="0" y="8972"/>
                      <a:pt x="0" y="19949"/>
                    </a:cubicBezTo>
                    <a:cubicBezTo>
                      <a:pt x="0" y="30925"/>
                      <a:pt x="8971" y="39897"/>
                      <a:pt x="19948" y="39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0" name="Google Shape;1890;p45"/>
              <p:cNvSpPr/>
              <p:nvPr/>
            </p:nvSpPr>
            <p:spPr>
              <a:xfrm>
                <a:off x="7592212" y="4010625"/>
                <a:ext cx="21070" cy="21070"/>
              </a:xfrm>
              <a:custGeom>
                <a:avLst/>
                <a:gdLst/>
                <a:ahLst/>
                <a:cxnLst/>
                <a:rect l="l" t="t" r="r" b="b"/>
                <a:pathLst>
                  <a:path w="21070" h="21070" extrusionOk="0">
                    <a:moveTo>
                      <a:pt x="10535" y="21070"/>
                    </a:moveTo>
                    <a:cubicBezTo>
                      <a:pt x="16347" y="21070"/>
                      <a:pt x="21071" y="16347"/>
                      <a:pt x="21071" y="10535"/>
                    </a:cubicBezTo>
                    <a:cubicBezTo>
                      <a:pt x="21071" y="4724"/>
                      <a:pt x="16347" y="0"/>
                      <a:pt x="10535" y="0"/>
                    </a:cubicBezTo>
                    <a:cubicBezTo>
                      <a:pt x="4724" y="0"/>
                      <a:pt x="0" y="4724"/>
                      <a:pt x="0" y="10535"/>
                    </a:cubicBezTo>
                    <a:cubicBezTo>
                      <a:pt x="0" y="16347"/>
                      <a:pt x="4724" y="21070"/>
                      <a:pt x="10535" y="2107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1" name="Google Shape;1891;p45"/>
              <p:cNvSpPr/>
              <p:nvPr/>
            </p:nvSpPr>
            <p:spPr>
              <a:xfrm>
                <a:off x="7982045" y="4009470"/>
                <a:ext cx="21070" cy="21070"/>
              </a:xfrm>
              <a:custGeom>
                <a:avLst/>
                <a:gdLst/>
                <a:ahLst/>
                <a:cxnLst/>
                <a:rect l="l" t="t" r="r" b="b"/>
                <a:pathLst>
                  <a:path w="21070" h="21070" extrusionOk="0">
                    <a:moveTo>
                      <a:pt x="10535" y="21070"/>
                    </a:moveTo>
                    <a:cubicBezTo>
                      <a:pt x="16346" y="21070"/>
                      <a:pt x="21070" y="16346"/>
                      <a:pt x="21070" y="10535"/>
                    </a:cubicBezTo>
                    <a:cubicBezTo>
                      <a:pt x="21070" y="4724"/>
                      <a:pt x="16346" y="0"/>
                      <a:pt x="10535" y="0"/>
                    </a:cubicBezTo>
                    <a:cubicBezTo>
                      <a:pt x="4723" y="0"/>
                      <a:pt x="0" y="4724"/>
                      <a:pt x="0" y="10535"/>
                    </a:cubicBezTo>
                    <a:cubicBezTo>
                      <a:pt x="0" y="16346"/>
                      <a:pt x="4723" y="21070"/>
                      <a:pt x="10535" y="2107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2" name="Google Shape;1892;p45"/>
              <p:cNvSpPr/>
              <p:nvPr/>
            </p:nvSpPr>
            <p:spPr>
              <a:xfrm>
                <a:off x="7683392" y="4108534"/>
                <a:ext cx="39897" cy="39897"/>
              </a:xfrm>
              <a:custGeom>
                <a:avLst/>
                <a:gdLst/>
                <a:ahLst/>
                <a:cxnLst/>
                <a:rect l="l" t="t" r="r" b="b"/>
                <a:pathLst>
                  <a:path w="39897" h="39897" extrusionOk="0">
                    <a:moveTo>
                      <a:pt x="19949" y="39897"/>
                    </a:moveTo>
                    <a:cubicBezTo>
                      <a:pt x="30926" y="39897"/>
                      <a:pt x="39897" y="30925"/>
                      <a:pt x="39897" y="19949"/>
                    </a:cubicBezTo>
                    <a:cubicBezTo>
                      <a:pt x="39897" y="8972"/>
                      <a:pt x="30926" y="0"/>
                      <a:pt x="19949" y="0"/>
                    </a:cubicBezTo>
                    <a:cubicBezTo>
                      <a:pt x="8972" y="0"/>
                      <a:pt x="0" y="8972"/>
                      <a:pt x="0" y="19949"/>
                    </a:cubicBezTo>
                    <a:cubicBezTo>
                      <a:pt x="0" y="30925"/>
                      <a:pt x="8972" y="39897"/>
                      <a:pt x="19949" y="39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3" name="Google Shape;1893;p45"/>
              <p:cNvSpPr/>
              <p:nvPr/>
            </p:nvSpPr>
            <p:spPr>
              <a:xfrm>
                <a:off x="7872072" y="4107344"/>
                <a:ext cx="39897" cy="39897"/>
              </a:xfrm>
              <a:custGeom>
                <a:avLst/>
                <a:gdLst/>
                <a:ahLst/>
                <a:cxnLst/>
                <a:rect l="l" t="t" r="r" b="b"/>
                <a:pathLst>
                  <a:path w="39897" h="39897" extrusionOk="0">
                    <a:moveTo>
                      <a:pt x="19949" y="39898"/>
                    </a:moveTo>
                    <a:cubicBezTo>
                      <a:pt x="30926" y="39898"/>
                      <a:pt x="39897" y="30926"/>
                      <a:pt x="39897" y="19949"/>
                    </a:cubicBezTo>
                    <a:cubicBezTo>
                      <a:pt x="39897" y="8972"/>
                      <a:pt x="30926" y="0"/>
                      <a:pt x="19949" y="0"/>
                    </a:cubicBezTo>
                    <a:cubicBezTo>
                      <a:pt x="8971" y="0"/>
                      <a:pt x="0" y="8972"/>
                      <a:pt x="0" y="19949"/>
                    </a:cubicBezTo>
                    <a:cubicBezTo>
                      <a:pt x="0" y="30926"/>
                      <a:pt x="8971" y="39898"/>
                      <a:pt x="19949" y="398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4" name="Google Shape;1894;p45"/>
              <p:cNvSpPr/>
              <p:nvPr/>
            </p:nvSpPr>
            <p:spPr>
              <a:xfrm>
                <a:off x="7692806" y="4117947"/>
                <a:ext cx="21070" cy="21070"/>
              </a:xfrm>
              <a:custGeom>
                <a:avLst/>
                <a:gdLst/>
                <a:ahLst/>
                <a:cxnLst/>
                <a:rect l="l" t="t" r="r" b="b"/>
                <a:pathLst>
                  <a:path w="21070" h="21070" extrusionOk="0">
                    <a:moveTo>
                      <a:pt x="10535" y="21070"/>
                    </a:moveTo>
                    <a:cubicBezTo>
                      <a:pt x="16347" y="21070"/>
                      <a:pt x="21070" y="16347"/>
                      <a:pt x="21070" y="10535"/>
                    </a:cubicBezTo>
                    <a:cubicBezTo>
                      <a:pt x="21070" y="4724"/>
                      <a:pt x="16313" y="0"/>
                      <a:pt x="10535" y="0"/>
                    </a:cubicBezTo>
                    <a:cubicBezTo>
                      <a:pt x="4757" y="0"/>
                      <a:pt x="0" y="4724"/>
                      <a:pt x="0" y="10535"/>
                    </a:cubicBezTo>
                    <a:cubicBezTo>
                      <a:pt x="0" y="16347"/>
                      <a:pt x="4723" y="21070"/>
                      <a:pt x="10535" y="2107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5" name="Google Shape;1895;p45"/>
              <p:cNvSpPr/>
              <p:nvPr/>
            </p:nvSpPr>
            <p:spPr>
              <a:xfrm>
                <a:off x="7881486" y="4116758"/>
                <a:ext cx="21070" cy="21070"/>
              </a:xfrm>
              <a:custGeom>
                <a:avLst/>
                <a:gdLst/>
                <a:ahLst/>
                <a:cxnLst/>
                <a:rect l="l" t="t" r="r" b="b"/>
                <a:pathLst>
                  <a:path w="21070" h="21070" extrusionOk="0">
                    <a:moveTo>
                      <a:pt x="10535" y="21070"/>
                    </a:moveTo>
                    <a:cubicBezTo>
                      <a:pt x="16347" y="21070"/>
                      <a:pt x="21070" y="16347"/>
                      <a:pt x="21070" y="10535"/>
                    </a:cubicBezTo>
                    <a:cubicBezTo>
                      <a:pt x="21070" y="4724"/>
                      <a:pt x="16347" y="0"/>
                      <a:pt x="10535" y="0"/>
                    </a:cubicBezTo>
                    <a:cubicBezTo>
                      <a:pt x="4723" y="0"/>
                      <a:pt x="0" y="4724"/>
                      <a:pt x="0" y="10535"/>
                    </a:cubicBezTo>
                    <a:cubicBezTo>
                      <a:pt x="0" y="16347"/>
                      <a:pt x="4723" y="21070"/>
                      <a:pt x="10535" y="2107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6" name="Google Shape;1896;p45"/>
              <p:cNvSpPr/>
              <p:nvPr/>
            </p:nvSpPr>
            <p:spPr>
              <a:xfrm>
                <a:off x="7702695" y="3872106"/>
                <a:ext cx="34494" cy="34459"/>
              </a:xfrm>
              <a:custGeom>
                <a:avLst/>
                <a:gdLst/>
                <a:ahLst/>
                <a:cxnLst/>
                <a:rect l="l" t="t" r="r" b="b"/>
                <a:pathLst>
                  <a:path w="34494" h="34459" extrusionOk="0">
                    <a:moveTo>
                      <a:pt x="17264" y="34460"/>
                    </a:moveTo>
                    <a:cubicBezTo>
                      <a:pt x="26746" y="34460"/>
                      <a:pt x="34494" y="26711"/>
                      <a:pt x="34494" y="17230"/>
                    </a:cubicBezTo>
                    <a:cubicBezTo>
                      <a:pt x="34494" y="7748"/>
                      <a:pt x="26746" y="0"/>
                      <a:pt x="17264" y="0"/>
                    </a:cubicBezTo>
                    <a:cubicBezTo>
                      <a:pt x="7783" y="0"/>
                      <a:pt x="0" y="7748"/>
                      <a:pt x="0" y="17230"/>
                    </a:cubicBezTo>
                    <a:cubicBezTo>
                      <a:pt x="0" y="26711"/>
                      <a:pt x="7748" y="34460"/>
                      <a:pt x="17264" y="344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7" name="Google Shape;1897;p45"/>
              <p:cNvSpPr/>
              <p:nvPr/>
            </p:nvSpPr>
            <p:spPr>
              <a:xfrm>
                <a:off x="7858172" y="3870917"/>
                <a:ext cx="34460" cy="34459"/>
              </a:xfrm>
              <a:custGeom>
                <a:avLst/>
                <a:gdLst/>
                <a:ahLst/>
                <a:cxnLst/>
                <a:rect l="l" t="t" r="r" b="b"/>
                <a:pathLst>
                  <a:path w="34460" h="34459" extrusionOk="0">
                    <a:moveTo>
                      <a:pt x="17230" y="34460"/>
                    </a:moveTo>
                    <a:cubicBezTo>
                      <a:pt x="26746" y="34460"/>
                      <a:pt x="34460" y="26711"/>
                      <a:pt x="34460" y="17230"/>
                    </a:cubicBezTo>
                    <a:cubicBezTo>
                      <a:pt x="34460" y="7748"/>
                      <a:pt x="26712" y="0"/>
                      <a:pt x="17230" y="0"/>
                    </a:cubicBezTo>
                    <a:cubicBezTo>
                      <a:pt x="7748" y="0"/>
                      <a:pt x="0" y="7748"/>
                      <a:pt x="0" y="17230"/>
                    </a:cubicBezTo>
                    <a:cubicBezTo>
                      <a:pt x="0" y="26711"/>
                      <a:pt x="7748" y="34460"/>
                      <a:pt x="17230" y="344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8" name="Google Shape;1898;p45"/>
              <p:cNvSpPr/>
              <p:nvPr/>
            </p:nvSpPr>
            <p:spPr>
              <a:xfrm>
                <a:off x="7711772" y="3880384"/>
                <a:ext cx="16509" cy="16544"/>
              </a:xfrm>
              <a:custGeom>
                <a:avLst/>
                <a:gdLst/>
                <a:ahLst/>
                <a:cxnLst/>
                <a:rect l="l" t="t" r="r" b="b"/>
                <a:pathLst>
                  <a:path w="16509" h="16544" extrusionOk="0">
                    <a:moveTo>
                      <a:pt x="2614" y="14321"/>
                    </a:moveTo>
                    <a:cubicBezTo>
                      <a:pt x="5944" y="17448"/>
                      <a:pt x="11178" y="17244"/>
                      <a:pt x="14304" y="13913"/>
                    </a:cubicBezTo>
                    <a:cubicBezTo>
                      <a:pt x="17396" y="10583"/>
                      <a:pt x="17226" y="5349"/>
                      <a:pt x="13862" y="2223"/>
                    </a:cubicBezTo>
                    <a:cubicBezTo>
                      <a:pt x="10532" y="-904"/>
                      <a:pt x="5298" y="-700"/>
                      <a:pt x="2206" y="2631"/>
                    </a:cubicBezTo>
                    <a:cubicBezTo>
                      <a:pt x="-887" y="5961"/>
                      <a:pt x="-717" y="11195"/>
                      <a:pt x="2648" y="1432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9" name="Google Shape;1899;p45"/>
              <p:cNvSpPr/>
              <p:nvPr/>
            </p:nvSpPr>
            <p:spPr>
              <a:xfrm>
                <a:off x="7867079" y="3879195"/>
                <a:ext cx="16557" cy="16544"/>
              </a:xfrm>
              <a:custGeom>
                <a:avLst/>
                <a:gdLst/>
                <a:ahLst/>
                <a:cxnLst/>
                <a:rect l="l" t="t" r="r" b="b"/>
                <a:pathLst>
                  <a:path w="16557" h="16544" extrusionOk="0">
                    <a:moveTo>
                      <a:pt x="13897" y="14321"/>
                    </a:moveTo>
                    <a:cubicBezTo>
                      <a:pt x="10566" y="17448"/>
                      <a:pt x="5333" y="17244"/>
                      <a:pt x="2206" y="13914"/>
                    </a:cubicBezTo>
                    <a:cubicBezTo>
                      <a:pt x="-887" y="10583"/>
                      <a:pt x="-717" y="5349"/>
                      <a:pt x="2648" y="2223"/>
                    </a:cubicBezTo>
                    <a:cubicBezTo>
                      <a:pt x="5978" y="-904"/>
                      <a:pt x="11212" y="-700"/>
                      <a:pt x="14338" y="2631"/>
                    </a:cubicBezTo>
                    <a:cubicBezTo>
                      <a:pt x="17464" y="5961"/>
                      <a:pt x="17261" y="11195"/>
                      <a:pt x="13897" y="1432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00" name="Google Shape;1900;p45"/>
            <p:cNvGrpSpPr/>
            <p:nvPr/>
          </p:nvGrpSpPr>
          <p:grpSpPr>
            <a:xfrm>
              <a:off x="7299718" y="2953779"/>
              <a:ext cx="1355565" cy="2189730"/>
              <a:chOff x="1645871" y="2777137"/>
              <a:chExt cx="644985" cy="1041885"/>
            </a:xfrm>
          </p:grpSpPr>
          <p:sp>
            <p:nvSpPr>
              <p:cNvPr id="1901" name="Google Shape;1901;p45"/>
              <p:cNvSpPr/>
              <p:nvPr/>
            </p:nvSpPr>
            <p:spPr>
              <a:xfrm>
                <a:off x="1795809" y="2875861"/>
                <a:ext cx="77789" cy="29532"/>
              </a:xfrm>
              <a:custGeom>
                <a:avLst/>
                <a:gdLst/>
                <a:ahLst/>
                <a:cxnLst/>
                <a:rect l="l" t="t" r="r" b="b"/>
                <a:pathLst>
                  <a:path w="77789" h="29532" extrusionOk="0">
                    <a:moveTo>
                      <a:pt x="0" y="29532"/>
                    </a:moveTo>
                    <a:lnTo>
                      <a:pt x="77790" y="29532"/>
                    </a:lnTo>
                    <a:lnTo>
                      <a:pt x="77790" y="7375"/>
                    </a:lnTo>
                    <a:cubicBezTo>
                      <a:pt x="77790" y="3296"/>
                      <a:pt x="74459" y="0"/>
                      <a:pt x="70381" y="0"/>
                    </a:cubicBezTo>
                    <a:lnTo>
                      <a:pt x="7375" y="0"/>
                    </a:lnTo>
                    <a:cubicBezTo>
                      <a:pt x="3296" y="0"/>
                      <a:pt x="0" y="3296"/>
                      <a:pt x="0" y="7375"/>
                    </a:cubicBezTo>
                    <a:lnTo>
                      <a:pt x="0" y="2953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2" name="Google Shape;1902;p45"/>
              <p:cNvSpPr/>
              <p:nvPr/>
            </p:nvSpPr>
            <p:spPr>
              <a:xfrm>
                <a:off x="1922706" y="2876778"/>
                <a:ext cx="77789" cy="29532"/>
              </a:xfrm>
              <a:custGeom>
                <a:avLst/>
                <a:gdLst/>
                <a:ahLst/>
                <a:cxnLst/>
                <a:rect l="l" t="t" r="r" b="b"/>
                <a:pathLst>
                  <a:path w="77789" h="29532" extrusionOk="0">
                    <a:moveTo>
                      <a:pt x="0" y="29532"/>
                    </a:moveTo>
                    <a:lnTo>
                      <a:pt x="77790" y="29532"/>
                    </a:lnTo>
                    <a:lnTo>
                      <a:pt x="77790" y="7375"/>
                    </a:lnTo>
                    <a:cubicBezTo>
                      <a:pt x="77790" y="3331"/>
                      <a:pt x="74459" y="0"/>
                      <a:pt x="70415" y="0"/>
                    </a:cubicBezTo>
                    <a:lnTo>
                      <a:pt x="7375" y="0"/>
                    </a:lnTo>
                    <a:cubicBezTo>
                      <a:pt x="3330" y="0"/>
                      <a:pt x="0" y="3331"/>
                      <a:pt x="0" y="7375"/>
                    </a:cubicBezTo>
                    <a:lnTo>
                      <a:pt x="0" y="2953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3" name="Google Shape;1903;p45"/>
              <p:cNvSpPr/>
              <p:nvPr/>
            </p:nvSpPr>
            <p:spPr>
              <a:xfrm>
                <a:off x="2051404" y="2876507"/>
                <a:ext cx="77789" cy="29532"/>
              </a:xfrm>
              <a:custGeom>
                <a:avLst/>
                <a:gdLst/>
                <a:ahLst/>
                <a:cxnLst/>
                <a:rect l="l" t="t" r="r" b="b"/>
                <a:pathLst>
                  <a:path w="77789" h="29532" extrusionOk="0">
                    <a:moveTo>
                      <a:pt x="0" y="29532"/>
                    </a:moveTo>
                    <a:lnTo>
                      <a:pt x="77790" y="29532"/>
                    </a:lnTo>
                    <a:lnTo>
                      <a:pt x="77790" y="7375"/>
                    </a:lnTo>
                    <a:cubicBezTo>
                      <a:pt x="77790" y="3296"/>
                      <a:pt x="74459" y="0"/>
                      <a:pt x="70415" y="0"/>
                    </a:cubicBezTo>
                    <a:lnTo>
                      <a:pt x="7375" y="0"/>
                    </a:lnTo>
                    <a:cubicBezTo>
                      <a:pt x="3331" y="0"/>
                      <a:pt x="0" y="3330"/>
                      <a:pt x="0" y="7375"/>
                    </a:cubicBezTo>
                    <a:lnTo>
                      <a:pt x="0" y="2953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4" name="Google Shape;1904;p45"/>
              <p:cNvSpPr/>
              <p:nvPr/>
            </p:nvSpPr>
            <p:spPr>
              <a:xfrm>
                <a:off x="1801213" y="2777137"/>
                <a:ext cx="6888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68885" h="98350" extrusionOk="0">
                    <a:moveTo>
                      <a:pt x="13220" y="98350"/>
                    </a:moveTo>
                    <a:lnTo>
                      <a:pt x="54307" y="98350"/>
                    </a:lnTo>
                    <a:lnTo>
                      <a:pt x="68852" y="34630"/>
                    </a:lnTo>
                    <a:lnTo>
                      <a:pt x="68750" y="34630"/>
                    </a:lnTo>
                    <a:cubicBezTo>
                      <a:pt x="68852" y="33712"/>
                      <a:pt x="68886" y="32829"/>
                      <a:pt x="68886" y="31877"/>
                    </a:cubicBezTo>
                    <a:cubicBezTo>
                      <a:pt x="68886" y="14273"/>
                      <a:pt x="53457" y="0"/>
                      <a:pt x="34426" y="0"/>
                    </a:cubicBezTo>
                    <a:cubicBezTo>
                      <a:pt x="15395" y="0"/>
                      <a:pt x="0" y="14273"/>
                      <a:pt x="0" y="31877"/>
                    </a:cubicBezTo>
                    <a:cubicBezTo>
                      <a:pt x="0" y="32795"/>
                      <a:pt x="68" y="33712"/>
                      <a:pt x="136" y="34630"/>
                    </a:cubicBezTo>
                    <a:lnTo>
                      <a:pt x="0" y="34630"/>
                    </a:lnTo>
                    <a:lnTo>
                      <a:pt x="13220" y="9835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5" name="Google Shape;1905;p45"/>
              <p:cNvSpPr/>
              <p:nvPr/>
            </p:nvSpPr>
            <p:spPr>
              <a:xfrm>
                <a:off x="1928178" y="2778089"/>
                <a:ext cx="68851" cy="98316"/>
              </a:xfrm>
              <a:custGeom>
                <a:avLst/>
                <a:gdLst/>
                <a:ahLst/>
                <a:cxnLst/>
                <a:rect l="l" t="t" r="r" b="b"/>
                <a:pathLst>
                  <a:path w="68851" h="98316" extrusionOk="0">
                    <a:moveTo>
                      <a:pt x="13152" y="98316"/>
                    </a:moveTo>
                    <a:lnTo>
                      <a:pt x="54239" y="98316"/>
                    </a:lnTo>
                    <a:lnTo>
                      <a:pt x="68818" y="34596"/>
                    </a:lnTo>
                    <a:lnTo>
                      <a:pt x="68716" y="34596"/>
                    </a:lnTo>
                    <a:cubicBezTo>
                      <a:pt x="68818" y="33678"/>
                      <a:pt x="68852" y="32761"/>
                      <a:pt x="68852" y="31843"/>
                    </a:cubicBezTo>
                    <a:cubicBezTo>
                      <a:pt x="68852" y="14239"/>
                      <a:pt x="53423" y="0"/>
                      <a:pt x="34426" y="0"/>
                    </a:cubicBezTo>
                    <a:cubicBezTo>
                      <a:pt x="15429" y="0"/>
                      <a:pt x="0" y="14239"/>
                      <a:pt x="0" y="31843"/>
                    </a:cubicBezTo>
                    <a:cubicBezTo>
                      <a:pt x="0" y="32761"/>
                      <a:pt x="34" y="33678"/>
                      <a:pt x="136" y="34596"/>
                    </a:cubicBezTo>
                    <a:lnTo>
                      <a:pt x="34" y="34596"/>
                    </a:lnTo>
                    <a:lnTo>
                      <a:pt x="13254" y="9831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6" name="Google Shape;1906;p45"/>
              <p:cNvSpPr/>
              <p:nvPr/>
            </p:nvSpPr>
            <p:spPr>
              <a:xfrm>
                <a:off x="2056842" y="2777783"/>
                <a:ext cx="6888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68885" h="98350" extrusionOk="0">
                    <a:moveTo>
                      <a:pt x="13220" y="98350"/>
                    </a:moveTo>
                    <a:lnTo>
                      <a:pt x="54307" y="98350"/>
                    </a:lnTo>
                    <a:lnTo>
                      <a:pt x="68886" y="34630"/>
                    </a:lnTo>
                    <a:lnTo>
                      <a:pt x="68750" y="34630"/>
                    </a:lnTo>
                    <a:cubicBezTo>
                      <a:pt x="68852" y="33712"/>
                      <a:pt x="68886" y="32829"/>
                      <a:pt x="68886" y="31877"/>
                    </a:cubicBezTo>
                    <a:cubicBezTo>
                      <a:pt x="68886" y="14273"/>
                      <a:pt x="53457" y="0"/>
                      <a:pt x="34426" y="0"/>
                    </a:cubicBezTo>
                    <a:cubicBezTo>
                      <a:pt x="15395" y="0"/>
                      <a:pt x="0" y="14273"/>
                      <a:pt x="0" y="31877"/>
                    </a:cubicBezTo>
                    <a:cubicBezTo>
                      <a:pt x="0" y="32795"/>
                      <a:pt x="34" y="33712"/>
                      <a:pt x="136" y="34630"/>
                    </a:cubicBezTo>
                    <a:lnTo>
                      <a:pt x="0" y="34630"/>
                    </a:lnTo>
                    <a:lnTo>
                      <a:pt x="13220" y="9835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7" name="Google Shape;1907;p45"/>
              <p:cNvSpPr/>
              <p:nvPr/>
            </p:nvSpPr>
            <p:spPr>
              <a:xfrm>
                <a:off x="1814501" y="2809213"/>
                <a:ext cx="41630" cy="66681"/>
              </a:xfrm>
              <a:custGeom>
                <a:avLst/>
                <a:gdLst/>
                <a:ahLst/>
                <a:cxnLst/>
                <a:rect l="l" t="t" r="r" b="b"/>
                <a:pathLst>
                  <a:path w="41630" h="66681" extrusionOk="0">
                    <a:moveTo>
                      <a:pt x="27833" y="66410"/>
                    </a:moveTo>
                    <a:lnTo>
                      <a:pt x="41631" y="10948"/>
                    </a:lnTo>
                    <a:lnTo>
                      <a:pt x="41563" y="10948"/>
                    </a:lnTo>
                    <a:cubicBezTo>
                      <a:pt x="41631" y="10404"/>
                      <a:pt x="41631" y="14890"/>
                      <a:pt x="41631" y="9282"/>
                    </a:cubicBezTo>
                    <a:cubicBezTo>
                      <a:pt x="41631" y="6835"/>
                      <a:pt x="39558" y="2520"/>
                      <a:pt x="36329" y="1126"/>
                    </a:cubicBezTo>
                    <a:cubicBezTo>
                      <a:pt x="31775" y="-845"/>
                      <a:pt x="28139" y="3709"/>
                      <a:pt x="21648" y="3709"/>
                    </a:cubicBezTo>
                    <a:cubicBezTo>
                      <a:pt x="16958" y="3709"/>
                      <a:pt x="13288" y="-607"/>
                      <a:pt x="8190" y="73"/>
                    </a:cubicBezTo>
                    <a:cubicBezTo>
                      <a:pt x="2481" y="820"/>
                      <a:pt x="0" y="5986"/>
                      <a:pt x="0" y="9316"/>
                    </a:cubicBezTo>
                    <a:cubicBezTo>
                      <a:pt x="0" y="14924"/>
                      <a:pt x="0" y="10438"/>
                      <a:pt x="68" y="10982"/>
                    </a:cubicBezTo>
                    <a:lnTo>
                      <a:pt x="0" y="10982"/>
                    </a:lnTo>
                    <a:lnTo>
                      <a:pt x="10807" y="66682"/>
                    </a:lnTo>
                    <a:lnTo>
                      <a:pt x="17094" y="66682"/>
                    </a:lnTo>
                    <a:lnTo>
                      <a:pt x="6355" y="11423"/>
                    </a:lnTo>
                    <a:lnTo>
                      <a:pt x="6423" y="11423"/>
                    </a:lnTo>
                    <a:cubicBezTo>
                      <a:pt x="6389" y="11016"/>
                      <a:pt x="6355" y="14142"/>
                      <a:pt x="6355" y="10268"/>
                    </a:cubicBezTo>
                    <a:cubicBezTo>
                      <a:pt x="6355" y="8127"/>
                      <a:pt x="7409" y="6768"/>
                      <a:pt x="11725" y="7209"/>
                    </a:cubicBezTo>
                    <a:cubicBezTo>
                      <a:pt x="14511" y="7481"/>
                      <a:pt x="17672" y="11491"/>
                      <a:pt x="21274" y="11491"/>
                    </a:cubicBezTo>
                    <a:cubicBezTo>
                      <a:pt x="26508" y="11491"/>
                      <a:pt x="31673" y="5748"/>
                      <a:pt x="33984" y="7481"/>
                    </a:cubicBezTo>
                    <a:cubicBezTo>
                      <a:pt x="35208" y="8399"/>
                      <a:pt x="35208" y="8909"/>
                      <a:pt x="35208" y="10268"/>
                    </a:cubicBezTo>
                    <a:cubicBezTo>
                      <a:pt x="35208" y="14142"/>
                      <a:pt x="35208" y="11016"/>
                      <a:pt x="35140" y="11423"/>
                    </a:cubicBezTo>
                    <a:lnTo>
                      <a:pt x="35174" y="11423"/>
                    </a:lnTo>
                    <a:lnTo>
                      <a:pt x="21478" y="66444"/>
                    </a:lnTo>
                    <a:lnTo>
                      <a:pt x="27765" y="6644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8" name="Google Shape;1908;p45"/>
              <p:cNvSpPr/>
              <p:nvPr/>
            </p:nvSpPr>
            <p:spPr>
              <a:xfrm>
                <a:off x="1941397" y="2810131"/>
                <a:ext cx="41664" cy="66681"/>
              </a:xfrm>
              <a:custGeom>
                <a:avLst/>
                <a:gdLst/>
                <a:ahLst/>
                <a:cxnLst/>
                <a:rect l="l" t="t" r="r" b="b"/>
                <a:pathLst>
                  <a:path w="41664" h="66681" extrusionOk="0">
                    <a:moveTo>
                      <a:pt x="27867" y="66410"/>
                    </a:moveTo>
                    <a:lnTo>
                      <a:pt x="41665" y="10948"/>
                    </a:lnTo>
                    <a:lnTo>
                      <a:pt x="41597" y="10948"/>
                    </a:lnTo>
                    <a:cubicBezTo>
                      <a:pt x="41631" y="10404"/>
                      <a:pt x="41665" y="14890"/>
                      <a:pt x="41665" y="9282"/>
                    </a:cubicBezTo>
                    <a:cubicBezTo>
                      <a:pt x="41665" y="6835"/>
                      <a:pt x="39592" y="2519"/>
                      <a:pt x="36363" y="1126"/>
                    </a:cubicBezTo>
                    <a:cubicBezTo>
                      <a:pt x="31775" y="-845"/>
                      <a:pt x="28173" y="3709"/>
                      <a:pt x="21682" y="3709"/>
                    </a:cubicBezTo>
                    <a:cubicBezTo>
                      <a:pt x="16992" y="3709"/>
                      <a:pt x="13322" y="-607"/>
                      <a:pt x="8190" y="73"/>
                    </a:cubicBezTo>
                    <a:cubicBezTo>
                      <a:pt x="2481" y="820"/>
                      <a:pt x="0" y="5986"/>
                      <a:pt x="0" y="9316"/>
                    </a:cubicBezTo>
                    <a:cubicBezTo>
                      <a:pt x="0" y="14924"/>
                      <a:pt x="0" y="10404"/>
                      <a:pt x="68" y="10982"/>
                    </a:cubicBezTo>
                    <a:lnTo>
                      <a:pt x="0" y="10982"/>
                    </a:lnTo>
                    <a:lnTo>
                      <a:pt x="10841" y="66681"/>
                    </a:lnTo>
                    <a:lnTo>
                      <a:pt x="17128" y="66681"/>
                    </a:lnTo>
                    <a:lnTo>
                      <a:pt x="6423" y="11423"/>
                    </a:lnTo>
                    <a:lnTo>
                      <a:pt x="6457" y="11423"/>
                    </a:lnTo>
                    <a:cubicBezTo>
                      <a:pt x="6457" y="11049"/>
                      <a:pt x="6389" y="14176"/>
                      <a:pt x="6389" y="10268"/>
                    </a:cubicBezTo>
                    <a:cubicBezTo>
                      <a:pt x="6389" y="8127"/>
                      <a:pt x="7443" y="6767"/>
                      <a:pt x="11759" y="7209"/>
                    </a:cubicBezTo>
                    <a:cubicBezTo>
                      <a:pt x="14545" y="7481"/>
                      <a:pt x="17740" y="11525"/>
                      <a:pt x="21342" y="11525"/>
                    </a:cubicBezTo>
                    <a:cubicBezTo>
                      <a:pt x="26576" y="11525"/>
                      <a:pt x="31707" y="5782"/>
                      <a:pt x="34052" y="7515"/>
                    </a:cubicBezTo>
                    <a:cubicBezTo>
                      <a:pt x="35276" y="8399"/>
                      <a:pt x="35276" y="8942"/>
                      <a:pt x="35276" y="10302"/>
                    </a:cubicBezTo>
                    <a:cubicBezTo>
                      <a:pt x="35276" y="14176"/>
                      <a:pt x="35276" y="11049"/>
                      <a:pt x="35208" y="11457"/>
                    </a:cubicBezTo>
                    <a:lnTo>
                      <a:pt x="35242" y="11457"/>
                    </a:lnTo>
                    <a:lnTo>
                      <a:pt x="21546" y="66478"/>
                    </a:lnTo>
                    <a:lnTo>
                      <a:pt x="27867" y="6647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9" name="Google Shape;1909;p45"/>
              <p:cNvSpPr/>
              <p:nvPr/>
            </p:nvSpPr>
            <p:spPr>
              <a:xfrm>
                <a:off x="2070095" y="2809825"/>
                <a:ext cx="41664" cy="66681"/>
              </a:xfrm>
              <a:custGeom>
                <a:avLst/>
                <a:gdLst/>
                <a:ahLst/>
                <a:cxnLst/>
                <a:rect l="l" t="t" r="r" b="b"/>
                <a:pathLst>
                  <a:path w="41664" h="66681" extrusionOk="0">
                    <a:moveTo>
                      <a:pt x="27867" y="66444"/>
                    </a:moveTo>
                    <a:lnTo>
                      <a:pt x="41665" y="10982"/>
                    </a:lnTo>
                    <a:lnTo>
                      <a:pt x="41597" y="10982"/>
                    </a:lnTo>
                    <a:cubicBezTo>
                      <a:pt x="41665" y="10438"/>
                      <a:pt x="41665" y="14924"/>
                      <a:pt x="41665" y="9316"/>
                    </a:cubicBezTo>
                    <a:cubicBezTo>
                      <a:pt x="41665" y="6869"/>
                      <a:pt x="39592" y="2554"/>
                      <a:pt x="36363" y="1160"/>
                    </a:cubicBezTo>
                    <a:cubicBezTo>
                      <a:pt x="31809" y="-811"/>
                      <a:pt x="28173" y="3709"/>
                      <a:pt x="21682" y="3709"/>
                    </a:cubicBezTo>
                    <a:cubicBezTo>
                      <a:pt x="16992" y="3709"/>
                      <a:pt x="13322" y="-607"/>
                      <a:pt x="8190" y="73"/>
                    </a:cubicBezTo>
                    <a:cubicBezTo>
                      <a:pt x="2481" y="820"/>
                      <a:pt x="0" y="5986"/>
                      <a:pt x="0" y="9316"/>
                    </a:cubicBezTo>
                    <a:cubicBezTo>
                      <a:pt x="0" y="14924"/>
                      <a:pt x="0" y="10438"/>
                      <a:pt x="68" y="10982"/>
                    </a:cubicBezTo>
                    <a:lnTo>
                      <a:pt x="0" y="10982"/>
                    </a:lnTo>
                    <a:lnTo>
                      <a:pt x="10841" y="66682"/>
                    </a:lnTo>
                    <a:lnTo>
                      <a:pt x="17128" y="66682"/>
                    </a:lnTo>
                    <a:lnTo>
                      <a:pt x="6389" y="11423"/>
                    </a:lnTo>
                    <a:lnTo>
                      <a:pt x="6457" y="11423"/>
                    </a:lnTo>
                    <a:cubicBezTo>
                      <a:pt x="6423" y="11050"/>
                      <a:pt x="6389" y="14142"/>
                      <a:pt x="6389" y="10268"/>
                    </a:cubicBezTo>
                    <a:cubicBezTo>
                      <a:pt x="6389" y="8161"/>
                      <a:pt x="7443" y="6802"/>
                      <a:pt x="11759" y="7209"/>
                    </a:cubicBezTo>
                    <a:cubicBezTo>
                      <a:pt x="14545" y="7481"/>
                      <a:pt x="17706" y="11491"/>
                      <a:pt x="21342" y="11491"/>
                    </a:cubicBezTo>
                    <a:cubicBezTo>
                      <a:pt x="26576" y="11491"/>
                      <a:pt x="31707" y="5748"/>
                      <a:pt x="34052" y="7481"/>
                    </a:cubicBezTo>
                    <a:cubicBezTo>
                      <a:pt x="35276" y="8399"/>
                      <a:pt x="35276" y="8943"/>
                      <a:pt x="35276" y="10268"/>
                    </a:cubicBezTo>
                    <a:cubicBezTo>
                      <a:pt x="35276" y="14142"/>
                      <a:pt x="35276" y="11050"/>
                      <a:pt x="35208" y="11423"/>
                    </a:cubicBezTo>
                    <a:lnTo>
                      <a:pt x="35242" y="11423"/>
                    </a:lnTo>
                    <a:lnTo>
                      <a:pt x="21546" y="66444"/>
                    </a:lnTo>
                    <a:lnTo>
                      <a:pt x="27833" y="6644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0" name="Google Shape;1910;p45"/>
              <p:cNvSpPr/>
              <p:nvPr/>
            </p:nvSpPr>
            <p:spPr>
              <a:xfrm>
                <a:off x="1645871" y="2896421"/>
                <a:ext cx="644985" cy="922601"/>
              </a:xfrm>
              <a:custGeom>
                <a:avLst/>
                <a:gdLst/>
                <a:ahLst/>
                <a:cxnLst/>
                <a:rect l="l" t="t" r="r" b="b"/>
                <a:pathLst>
                  <a:path w="644985" h="922601" extrusionOk="0">
                    <a:moveTo>
                      <a:pt x="0" y="922601"/>
                    </a:moveTo>
                    <a:lnTo>
                      <a:pt x="644985" y="922601"/>
                    </a:lnTo>
                    <a:lnTo>
                      <a:pt x="644985" y="64502"/>
                    </a:lnTo>
                    <a:cubicBezTo>
                      <a:pt x="644985" y="29022"/>
                      <a:pt x="615963" y="0"/>
                      <a:pt x="580483" y="0"/>
                    </a:cubicBezTo>
                    <a:lnTo>
                      <a:pt x="64502" y="0"/>
                    </a:lnTo>
                    <a:cubicBezTo>
                      <a:pt x="29022" y="0"/>
                      <a:pt x="0" y="29022"/>
                      <a:pt x="0" y="64502"/>
                    </a:cubicBezTo>
                    <a:lnTo>
                      <a:pt x="0" y="92260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1" name="Google Shape;1911;p45"/>
              <p:cNvSpPr/>
              <p:nvPr/>
            </p:nvSpPr>
            <p:spPr>
              <a:xfrm>
                <a:off x="1675268" y="2957423"/>
                <a:ext cx="586260" cy="823435"/>
              </a:xfrm>
              <a:custGeom>
                <a:avLst/>
                <a:gdLst/>
                <a:ahLst/>
                <a:cxnLst/>
                <a:rect l="l" t="t" r="r" b="b"/>
                <a:pathLst>
                  <a:path w="586260" h="823435" extrusionOk="0">
                    <a:moveTo>
                      <a:pt x="0" y="823436"/>
                    </a:moveTo>
                    <a:lnTo>
                      <a:pt x="586261" y="823436"/>
                    </a:lnTo>
                    <a:lnTo>
                      <a:pt x="586261" y="43466"/>
                    </a:lnTo>
                    <a:cubicBezTo>
                      <a:pt x="586261" y="26270"/>
                      <a:pt x="578750" y="10773"/>
                      <a:pt x="566855" y="0"/>
                    </a:cubicBezTo>
                    <a:lnTo>
                      <a:pt x="0" y="820615"/>
                    </a:lnTo>
                    <a:lnTo>
                      <a:pt x="0" y="823436"/>
                    </a:lnTo>
                    <a:close/>
                  </a:path>
                </a:pathLst>
              </a:custGeom>
              <a:solidFill>
                <a:srgbClr val="161D1E">
                  <a:alpha val="137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2" name="Google Shape;1912;p45"/>
              <p:cNvSpPr/>
              <p:nvPr/>
            </p:nvSpPr>
            <p:spPr>
              <a:xfrm>
                <a:off x="1707213" y="2966552"/>
                <a:ext cx="143922" cy="84259"/>
              </a:xfrm>
              <a:custGeom>
                <a:avLst/>
                <a:gdLst/>
                <a:ahLst/>
                <a:cxnLst/>
                <a:rect l="l" t="t" r="r" b="b"/>
                <a:pathLst>
                  <a:path w="143922" h="84259" extrusionOk="0">
                    <a:moveTo>
                      <a:pt x="143923" y="84259"/>
                    </a:moveTo>
                    <a:lnTo>
                      <a:pt x="143923" y="45891"/>
                    </a:lnTo>
                    <a:cubicBezTo>
                      <a:pt x="143923" y="-15280"/>
                      <a:pt x="0" y="-15314"/>
                      <a:pt x="0" y="45891"/>
                    </a:cubicBezTo>
                    <a:lnTo>
                      <a:pt x="0" y="84259"/>
                    </a:lnTo>
                    <a:lnTo>
                      <a:pt x="143923" y="8425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13" name="Google Shape;1913;p45"/>
              <p:cNvGrpSpPr/>
              <p:nvPr/>
            </p:nvGrpSpPr>
            <p:grpSpPr>
              <a:xfrm>
                <a:off x="1736048" y="2996916"/>
                <a:ext cx="59652" cy="62452"/>
                <a:chOff x="3159548" y="2839616"/>
                <a:chExt cx="59652" cy="62452"/>
              </a:xfrm>
            </p:grpSpPr>
            <p:sp>
              <p:nvSpPr>
                <p:cNvPr id="1914" name="Google Shape;1914;p45"/>
                <p:cNvSpPr/>
                <p:nvPr/>
              </p:nvSpPr>
              <p:spPr>
                <a:xfrm>
                  <a:off x="3183157" y="2866025"/>
                  <a:ext cx="36043" cy="36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3" h="36043" extrusionOk="0">
                      <a:moveTo>
                        <a:pt x="12500" y="877"/>
                      </a:moveTo>
                      <a:cubicBezTo>
                        <a:pt x="21981" y="-2182"/>
                        <a:pt x="32108" y="3018"/>
                        <a:pt x="35167" y="12499"/>
                      </a:cubicBezTo>
                      <a:cubicBezTo>
                        <a:pt x="38226" y="21981"/>
                        <a:pt x="33026" y="32108"/>
                        <a:pt x="23544" y="35167"/>
                      </a:cubicBezTo>
                      <a:cubicBezTo>
                        <a:pt x="14097" y="38225"/>
                        <a:pt x="3936" y="33026"/>
                        <a:pt x="877" y="23544"/>
                      </a:cubicBezTo>
                      <a:cubicBezTo>
                        <a:pt x="-2182" y="14097"/>
                        <a:pt x="3018" y="3935"/>
                        <a:pt x="12466" y="87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5" name="Google Shape;1915;p45"/>
                <p:cNvSpPr/>
                <p:nvPr/>
              </p:nvSpPr>
              <p:spPr>
                <a:xfrm>
                  <a:off x="3159548" y="2839616"/>
                  <a:ext cx="41953" cy="41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53" h="41456" extrusionOk="0">
                      <a:moveTo>
                        <a:pt x="32608" y="41423"/>
                      </a:moveTo>
                      <a:lnTo>
                        <a:pt x="41954" y="31907"/>
                      </a:lnTo>
                      <a:lnTo>
                        <a:pt x="11334" y="1899"/>
                      </a:lnTo>
                      <a:cubicBezTo>
                        <a:pt x="8717" y="-683"/>
                        <a:pt x="4469" y="-615"/>
                        <a:pt x="1886" y="2001"/>
                      </a:cubicBezTo>
                      <a:lnTo>
                        <a:pt x="1886" y="2001"/>
                      </a:lnTo>
                      <a:cubicBezTo>
                        <a:pt x="-662" y="4618"/>
                        <a:pt x="-628" y="8866"/>
                        <a:pt x="1988" y="11449"/>
                      </a:cubicBezTo>
                      <a:lnTo>
                        <a:pt x="32608" y="41457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916" name="Google Shape;1916;p45"/>
              <p:cNvSpPr/>
              <p:nvPr/>
            </p:nvSpPr>
            <p:spPr>
              <a:xfrm>
                <a:off x="1697629" y="2956947"/>
                <a:ext cx="163123" cy="103481"/>
              </a:xfrm>
              <a:custGeom>
                <a:avLst/>
                <a:gdLst/>
                <a:ahLst/>
                <a:cxnLst/>
                <a:rect l="l" t="t" r="r" b="b"/>
                <a:pathLst>
                  <a:path w="163123" h="103481" extrusionOk="0">
                    <a:moveTo>
                      <a:pt x="143923" y="84281"/>
                    </a:moveTo>
                    <a:lnTo>
                      <a:pt x="143923" y="55496"/>
                    </a:lnTo>
                    <a:cubicBezTo>
                      <a:pt x="143923" y="38674"/>
                      <a:pt x="128426" y="27595"/>
                      <a:pt x="108579" y="22463"/>
                    </a:cubicBezTo>
                    <a:cubicBezTo>
                      <a:pt x="100083" y="20255"/>
                      <a:pt x="90806" y="19167"/>
                      <a:pt x="81562" y="19167"/>
                    </a:cubicBezTo>
                    <a:lnTo>
                      <a:pt x="81562" y="19167"/>
                    </a:lnTo>
                    <a:cubicBezTo>
                      <a:pt x="72182" y="19167"/>
                      <a:pt x="62939" y="20289"/>
                      <a:pt x="54511" y="22463"/>
                    </a:cubicBezTo>
                    <a:cubicBezTo>
                      <a:pt x="34664" y="27595"/>
                      <a:pt x="19167" y="38674"/>
                      <a:pt x="19167" y="55496"/>
                    </a:cubicBezTo>
                    <a:lnTo>
                      <a:pt x="19167" y="84281"/>
                    </a:lnTo>
                    <a:lnTo>
                      <a:pt x="143889" y="84281"/>
                    </a:lnTo>
                    <a:close/>
                    <a:moveTo>
                      <a:pt x="163124" y="55496"/>
                    </a:moveTo>
                    <a:lnTo>
                      <a:pt x="163124" y="103482"/>
                    </a:lnTo>
                    <a:lnTo>
                      <a:pt x="0" y="103482"/>
                    </a:lnTo>
                    <a:lnTo>
                      <a:pt x="0" y="55496"/>
                    </a:lnTo>
                    <a:cubicBezTo>
                      <a:pt x="0" y="28275"/>
                      <a:pt x="21818" y="11147"/>
                      <a:pt x="49719" y="3942"/>
                    </a:cubicBezTo>
                    <a:cubicBezTo>
                      <a:pt x="59880" y="1325"/>
                      <a:pt x="70789" y="0"/>
                      <a:pt x="81562" y="0"/>
                    </a:cubicBezTo>
                    <a:lnTo>
                      <a:pt x="81562" y="0"/>
                    </a:lnTo>
                    <a:cubicBezTo>
                      <a:pt x="92437" y="0"/>
                      <a:pt x="103346" y="1325"/>
                      <a:pt x="113405" y="3942"/>
                    </a:cubicBezTo>
                    <a:cubicBezTo>
                      <a:pt x="141306" y="11147"/>
                      <a:pt x="163124" y="28275"/>
                      <a:pt x="163124" y="5549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7" name="Google Shape;1917;p45"/>
              <p:cNvSpPr/>
              <p:nvPr/>
            </p:nvSpPr>
            <p:spPr>
              <a:xfrm>
                <a:off x="1709558" y="3112594"/>
                <a:ext cx="143922" cy="84280"/>
              </a:xfrm>
              <a:custGeom>
                <a:avLst/>
                <a:gdLst/>
                <a:ahLst/>
                <a:cxnLst/>
                <a:rect l="l" t="t" r="r" b="b"/>
                <a:pathLst>
                  <a:path w="143922" h="84280" extrusionOk="0">
                    <a:moveTo>
                      <a:pt x="143923" y="84281"/>
                    </a:moveTo>
                    <a:lnTo>
                      <a:pt x="143923" y="45879"/>
                    </a:lnTo>
                    <a:cubicBezTo>
                      <a:pt x="143923" y="-15293"/>
                      <a:pt x="0" y="-15293"/>
                      <a:pt x="0" y="45879"/>
                    </a:cubicBezTo>
                    <a:lnTo>
                      <a:pt x="0" y="84281"/>
                    </a:lnTo>
                    <a:lnTo>
                      <a:pt x="143923" y="8428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18" name="Google Shape;1918;p45"/>
              <p:cNvGrpSpPr/>
              <p:nvPr/>
            </p:nvGrpSpPr>
            <p:grpSpPr>
              <a:xfrm>
                <a:off x="1757263" y="3138362"/>
                <a:ext cx="58841" cy="63177"/>
                <a:chOff x="3180763" y="2981062"/>
                <a:chExt cx="58841" cy="63177"/>
              </a:xfrm>
            </p:grpSpPr>
            <p:sp>
              <p:nvSpPr>
                <p:cNvPr id="1919" name="Google Shape;1919;p45"/>
                <p:cNvSpPr/>
                <p:nvPr/>
              </p:nvSpPr>
              <p:spPr>
                <a:xfrm>
                  <a:off x="3180763" y="3008165"/>
                  <a:ext cx="36040" cy="36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0" h="36074" extrusionOk="0">
                      <a:moveTo>
                        <a:pt x="34536" y="10883"/>
                      </a:moveTo>
                      <a:cubicBezTo>
                        <a:pt x="38512" y="19991"/>
                        <a:pt x="34332" y="30628"/>
                        <a:pt x="25225" y="34570"/>
                      </a:cubicBezTo>
                      <a:cubicBezTo>
                        <a:pt x="16083" y="38546"/>
                        <a:pt x="5480" y="34367"/>
                        <a:pt x="1504" y="25225"/>
                      </a:cubicBezTo>
                      <a:cubicBezTo>
                        <a:pt x="-2472" y="16083"/>
                        <a:pt x="1708" y="5480"/>
                        <a:pt x="10849" y="1504"/>
                      </a:cubicBezTo>
                      <a:cubicBezTo>
                        <a:pt x="19957" y="-2472"/>
                        <a:pt x="30594" y="1708"/>
                        <a:pt x="34536" y="1084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0" name="Google Shape;1920;p45"/>
                <p:cNvSpPr/>
                <p:nvPr/>
              </p:nvSpPr>
              <p:spPr>
                <a:xfrm>
                  <a:off x="3200890" y="2981062"/>
                  <a:ext cx="38714" cy="44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14" h="44239" extrusionOk="0">
                      <a:moveTo>
                        <a:pt x="0" y="35879"/>
                      </a:moveTo>
                      <a:lnTo>
                        <a:pt x="10399" y="44240"/>
                      </a:lnTo>
                      <a:lnTo>
                        <a:pt x="37247" y="10833"/>
                      </a:lnTo>
                      <a:cubicBezTo>
                        <a:pt x="39557" y="7978"/>
                        <a:pt x="39082" y="3764"/>
                        <a:pt x="36227" y="1453"/>
                      </a:cubicBezTo>
                      <a:lnTo>
                        <a:pt x="36227" y="1453"/>
                      </a:lnTo>
                      <a:cubicBezTo>
                        <a:pt x="33372" y="-823"/>
                        <a:pt x="29158" y="-382"/>
                        <a:pt x="26847" y="2473"/>
                      </a:cubicBezTo>
                      <a:lnTo>
                        <a:pt x="0" y="35879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921" name="Google Shape;1921;p45"/>
              <p:cNvSpPr/>
              <p:nvPr/>
            </p:nvSpPr>
            <p:spPr>
              <a:xfrm>
                <a:off x="1699974" y="3103011"/>
                <a:ext cx="163123" cy="103481"/>
              </a:xfrm>
              <a:custGeom>
                <a:avLst/>
                <a:gdLst/>
                <a:ahLst/>
                <a:cxnLst/>
                <a:rect l="l" t="t" r="r" b="b"/>
                <a:pathLst>
                  <a:path w="163123" h="103481" extrusionOk="0">
                    <a:moveTo>
                      <a:pt x="143923" y="84281"/>
                    </a:moveTo>
                    <a:lnTo>
                      <a:pt x="143923" y="55496"/>
                    </a:lnTo>
                    <a:cubicBezTo>
                      <a:pt x="143923" y="38674"/>
                      <a:pt x="128426" y="27595"/>
                      <a:pt x="108613" y="22464"/>
                    </a:cubicBezTo>
                    <a:cubicBezTo>
                      <a:pt x="100083" y="20255"/>
                      <a:pt x="90840" y="19167"/>
                      <a:pt x="81562" y="19167"/>
                    </a:cubicBezTo>
                    <a:lnTo>
                      <a:pt x="81562" y="19167"/>
                    </a:lnTo>
                    <a:cubicBezTo>
                      <a:pt x="72182" y="19201"/>
                      <a:pt x="62939" y="20289"/>
                      <a:pt x="54510" y="22464"/>
                    </a:cubicBezTo>
                    <a:cubicBezTo>
                      <a:pt x="34698" y="27595"/>
                      <a:pt x="19167" y="38674"/>
                      <a:pt x="19167" y="55496"/>
                    </a:cubicBezTo>
                    <a:lnTo>
                      <a:pt x="19167" y="84281"/>
                    </a:lnTo>
                    <a:lnTo>
                      <a:pt x="143889" y="84281"/>
                    </a:lnTo>
                    <a:close/>
                    <a:moveTo>
                      <a:pt x="163124" y="55496"/>
                    </a:moveTo>
                    <a:lnTo>
                      <a:pt x="163124" y="103482"/>
                    </a:lnTo>
                    <a:lnTo>
                      <a:pt x="0" y="103482"/>
                    </a:lnTo>
                    <a:lnTo>
                      <a:pt x="0" y="55496"/>
                    </a:lnTo>
                    <a:cubicBezTo>
                      <a:pt x="0" y="28275"/>
                      <a:pt x="21818" y="11181"/>
                      <a:pt x="49719" y="3942"/>
                    </a:cubicBezTo>
                    <a:cubicBezTo>
                      <a:pt x="59880" y="1325"/>
                      <a:pt x="70789" y="0"/>
                      <a:pt x="81562" y="0"/>
                    </a:cubicBezTo>
                    <a:lnTo>
                      <a:pt x="81562" y="0"/>
                    </a:lnTo>
                    <a:cubicBezTo>
                      <a:pt x="92437" y="0"/>
                      <a:pt x="103346" y="1325"/>
                      <a:pt x="113405" y="3942"/>
                    </a:cubicBezTo>
                    <a:cubicBezTo>
                      <a:pt x="141306" y="11147"/>
                      <a:pt x="163124" y="28275"/>
                      <a:pt x="163124" y="5549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2" name="Google Shape;1922;p45"/>
              <p:cNvSpPr/>
              <p:nvPr/>
            </p:nvSpPr>
            <p:spPr>
              <a:xfrm>
                <a:off x="1793260" y="3349090"/>
                <a:ext cx="76702" cy="53626"/>
              </a:xfrm>
              <a:custGeom>
                <a:avLst/>
                <a:gdLst/>
                <a:ahLst/>
                <a:cxnLst/>
                <a:rect l="l" t="t" r="r" b="b"/>
                <a:pathLst>
                  <a:path w="76702" h="53626" extrusionOk="0">
                    <a:moveTo>
                      <a:pt x="68" y="53627"/>
                    </a:moveTo>
                    <a:lnTo>
                      <a:pt x="18012" y="53627"/>
                    </a:lnTo>
                    <a:lnTo>
                      <a:pt x="18012" y="26066"/>
                    </a:lnTo>
                    <a:cubicBezTo>
                      <a:pt x="18012" y="21002"/>
                      <a:pt x="22158" y="16890"/>
                      <a:pt x="27187" y="16890"/>
                    </a:cubicBezTo>
                    <a:lnTo>
                      <a:pt x="49583" y="16890"/>
                    </a:lnTo>
                    <a:cubicBezTo>
                      <a:pt x="54613" y="16890"/>
                      <a:pt x="58759" y="21002"/>
                      <a:pt x="58759" y="26066"/>
                    </a:cubicBezTo>
                    <a:lnTo>
                      <a:pt x="58759" y="53627"/>
                    </a:lnTo>
                    <a:lnTo>
                      <a:pt x="76702" y="53627"/>
                    </a:lnTo>
                    <a:lnTo>
                      <a:pt x="76702" y="17298"/>
                    </a:lnTo>
                    <a:cubicBezTo>
                      <a:pt x="76702" y="7782"/>
                      <a:pt x="68920" y="0"/>
                      <a:pt x="59404" y="0"/>
                    </a:cubicBezTo>
                    <a:lnTo>
                      <a:pt x="17298" y="0"/>
                    </a:lnTo>
                    <a:cubicBezTo>
                      <a:pt x="7782" y="0"/>
                      <a:pt x="0" y="7782"/>
                      <a:pt x="0" y="17298"/>
                    </a:cubicBezTo>
                    <a:lnTo>
                      <a:pt x="0" y="5362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3" name="Google Shape;1923;p45"/>
              <p:cNvSpPr/>
              <p:nvPr/>
            </p:nvSpPr>
            <p:spPr>
              <a:xfrm>
                <a:off x="1779633" y="3401528"/>
                <a:ext cx="104127" cy="17841"/>
              </a:xfrm>
              <a:custGeom>
                <a:avLst/>
                <a:gdLst/>
                <a:ahLst/>
                <a:cxnLst/>
                <a:rect l="l" t="t" r="r" b="b"/>
                <a:pathLst>
                  <a:path w="104127" h="17841" extrusionOk="0">
                    <a:moveTo>
                      <a:pt x="4452" y="0"/>
                    </a:moveTo>
                    <a:lnTo>
                      <a:pt x="99675" y="0"/>
                    </a:lnTo>
                    <a:cubicBezTo>
                      <a:pt x="102122" y="0"/>
                      <a:pt x="104127" y="2005"/>
                      <a:pt x="104127" y="4452"/>
                    </a:cubicBezTo>
                    <a:lnTo>
                      <a:pt x="104127" y="13390"/>
                    </a:lnTo>
                    <a:cubicBezTo>
                      <a:pt x="104127" y="15837"/>
                      <a:pt x="102122" y="17842"/>
                      <a:pt x="99675" y="17842"/>
                    </a:cubicBezTo>
                    <a:lnTo>
                      <a:pt x="4486" y="17842"/>
                    </a:lnTo>
                    <a:cubicBezTo>
                      <a:pt x="2005" y="17842"/>
                      <a:pt x="0" y="15837"/>
                      <a:pt x="0" y="13356"/>
                    </a:cubicBezTo>
                    <a:lnTo>
                      <a:pt x="0" y="4452"/>
                    </a:lnTo>
                    <a:cubicBezTo>
                      <a:pt x="0" y="2005"/>
                      <a:pt x="2005" y="0"/>
                      <a:pt x="4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4" name="Google Shape;1924;p45"/>
              <p:cNvSpPr/>
              <p:nvPr/>
            </p:nvSpPr>
            <p:spPr>
              <a:xfrm>
                <a:off x="1779599" y="3401528"/>
                <a:ext cx="104127" cy="7986"/>
              </a:xfrm>
              <a:custGeom>
                <a:avLst/>
                <a:gdLst/>
                <a:ahLst/>
                <a:cxnLst/>
                <a:rect l="l" t="t" r="r" b="b"/>
                <a:pathLst>
                  <a:path w="104127" h="7986" extrusionOk="0">
                    <a:moveTo>
                      <a:pt x="4486" y="0"/>
                    </a:moveTo>
                    <a:lnTo>
                      <a:pt x="99675" y="0"/>
                    </a:lnTo>
                    <a:cubicBezTo>
                      <a:pt x="102122" y="0"/>
                      <a:pt x="104127" y="2005"/>
                      <a:pt x="104127" y="4452"/>
                    </a:cubicBezTo>
                    <a:lnTo>
                      <a:pt x="104127" y="7986"/>
                    </a:lnTo>
                    <a:lnTo>
                      <a:pt x="0" y="7986"/>
                    </a:lnTo>
                    <a:lnTo>
                      <a:pt x="0" y="4452"/>
                    </a:lnTo>
                    <a:cubicBezTo>
                      <a:pt x="0" y="2005"/>
                      <a:pt x="2005" y="0"/>
                      <a:pt x="44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5" name="Google Shape;1925;p45"/>
              <p:cNvSpPr/>
              <p:nvPr/>
            </p:nvSpPr>
            <p:spPr>
              <a:xfrm>
                <a:off x="1822793" y="3299269"/>
                <a:ext cx="17739" cy="49820"/>
              </a:xfrm>
              <a:custGeom>
                <a:avLst/>
                <a:gdLst/>
                <a:ahLst/>
                <a:cxnLst/>
                <a:rect l="l" t="t" r="r" b="b"/>
                <a:pathLst>
                  <a:path w="17739" h="49820" extrusionOk="0">
                    <a:moveTo>
                      <a:pt x="0" y="0"/>
                    </a:moveTo>
                    <a:lnTo>
                      <a:pt x="17740" y="0"/>
                    </a:lnTo>
                    <a:lnTo>
                      <a:pt x="17740" y="49821"/>
                    </a:lnTo>
                    <a:lnTo>
                      <a:pt x="0" y="4982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6" name="Google Shape;1926;p45"/>
              <p:cNvSpPr/>
              <p:nvPr/>
            </p:nvSpPr>
            <p:spPr>
              <a:xfrm>
                <a:off x="1816540" y="3283331"/>
                <a:ext cx="30245" cy="30245"/>
              </a:xfrm>
              <a:custGeom>
                <a:avLst/>
                <a:gdLst/>
                <a:ahLst/>
                <a:cxnLst/>
                <a:rect l="l" t="t" r="r" b="b"/>
                <a:pathLst>
                  <a:path w="30245" h="30245" extrusionOk="0">
                    <a:moveTo>
                      <a:pt x="15123" y="30246"/>
                    </a:moveTo>
                    <a:cubicBezTo>
                      <a:pt x="23449" y="30246"/>
                      <a:pt x="30246" y="23449"/>
                      <a:pt x="30246" y="15123"/>
                    </a:cubicBezTo>
                    <a:cubicBezTo>
                      <a:pt x="30246" y="6797"/>
                      <a:pt x="23449" y="0"/>
                      <a:pt x="15123" y="0"/>
                    </a:cubicBezTo>
                    <a:cubicBezTo>
                      <a:pt x="6797" y="0"/>
                      <a:pt x="0" y="6797"/>
                      <a:pt x="0" y="15123"/>
                    </a:cubicBezTo>
                    <a:cubicBezTo>
                      <a:pt x="0" y="23449"/>
                      <a:pt x="6797" y="30246"/>
                      <a:pt x="15123" y="3024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7" name="Google Shape;1927;p45"/>
              <p:cNvSpPr/>
              <p:nvPr/>
            </p:nvSpPr>
            <p:spPr>
              <a:xfrm>
                <a:off x="1821875" y="3286559"/>
                <a:ext cx="13729" cy="13729"/>
              </a:xfrm>
              <a:custGeom>
                <a:avLst/>
                <a:gdLst/>
                <a:ahLst/>
                <a:cxnLst/>
                <a:rect l="l" t="t" r="r" b="b"/>
                <a:pathLst>
                  <a:path w="13729" h="13729" extrusionOk="0">
                    <a:moveTo>
                      <a:pt x="6865" y="13730"/>
                    </a:moveTo>
                    <a:cubicBezTo>
                      <a:pt x="10637" y="13730"/>
                      <a:pt x="13730" y="10637"/>
                      <a:pt x="13730" y="6865"/>
                    </a:cubicBezTo>
                    <a:cubicBezTo>
                      <a:pt x="13730" y="3093"/>
                      <a:pt x="10637" y="0"/>
                      <a:pt x="6865" y="0"/>
                    </a:cubicBezTo>
                    <a:cubicBezTo>
                      <a:pt x="3093" y="0"/>
                      <a:pt x="0" y="3093"/>
                      <a:pt x="0" y="6865"/>
                    </a:cubicBezTo>
                    <a:cubicBezTo>
                      <a:pt x="0" y="10637"/>
                      <a:pt x="3093" y="13730"/>
                      <a:pt x="6865" y="137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8" name="Google Shape;1928;p45"/>
              <p:cNvSpPr/>
              <p:nvPr/>
            </p:nvSpPr>
            <p:spPr>
              <a:xfrm>
                <a:off x="1921517" y="3349090"/>
                <a:ext cx="76702" cy="53626"/>
              </a:xfrm>
              <a:custGeom>
                <a:avLst/>
                <a:gdLst/>
                <a:ahLst/>
                <a:cxnLst/>
                <a:rect l="l" t="t" r="r" b="b"/>
                <a:pathLst>
                  <a:path w="76702" h="53626" extrusionOk="0">
                    <a:moveTo>
                      <a:pt x="34" y="53627"/>
                    </a:moveTo>
                    <a:lnTo>
                      <a:pt x="17978" y="53627"/>
                    </a:lnTo>
                    <a:lnTo>
                      <a:pt x="17978" y="26066"/>
                    </a:lnTo>
                    <a:cubicBezTo>
                      <a:pt x="17978" y="21002"/>
                      <a:pt x="22124" y="16890"/>
                      <a:pt x="27153" y="16890"/>
                    </a:cubicBezTo>
                    <a:lnTo>
                      <a:pt x="49549" y="16890"/>
                    </a:lnTo>
                    <a:cubicBezTo>
                      <a:pt x="54612" y="16890"/>
                      <a:pt x="58759" y="21002"/>
                      <a:pt x="58759" y="26066"/>
                    </a:cubicBezTo>
                    <a:lnTo>
                      <a:pt x="58759" y="53627"/>
                    </a:lnTo>
                    <a:lnTo>
                      <a:pt x="76702" y="53627"/>
                    </a:lnTo>
                    <a:lnTo>
                      <a:pt x="76702" y="17298"/>
                    </a:lnTo>
                    <a:cubicBezTo>
                      <a:pt x="76702" y="7782"/>
                      <a:pt x="68920" y="0"/>
                      <a:pt x="59404" y="0"/>
                    </a:cubicBezTo>
                    <a:lnTo>
                      <a:pt x="17298" y="0"/>
                    </a:lnTo>
                    <a:cubicBezTo>
                      <a:pt x="7782" y="0"/>
                      <a:pt x="0" y="7782"/>
                      <a:pt x="0" y="17298"/>
                    </a:cubicBezTo>
                    <a:lnTo>
                      <a:pt x="0" y="5362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9" name="Google Shape;1929;p45"/>
              <p:cNvSpPr/>
              <p:nvPr/>
            </p:nvSpPr>
            <p:spPr>
              <a:xfrm>
                <a:off x="1907855" y="3401528"/>
                <a:ext cx="104093" cy="17841"/>
              </a:xfrm>
              <a:custGeom>
                <a:avLst/>
                <a:gdLst/>
                <a:ahLst/>
                <a:cxnLst/>
                <a:rect l="l" t="t" r="r" b="b"/>
                <a:pathLst>
                  <a:path w="104093" h="17841" extrusionOk="0">
                    <a:moveTo>
                      <a:pt x="4452" y="0"/>
                    </a:moveTo>
                    <a:lnTo>
                      <a:pt x="99642" y="0"/>
                    </a:lnTo>
                    <a:cubicBezTo>
                      <a:pt x="102089" y="0"/>
                      <a:pt x="104093" y="2005"/>
                      <a:pt x="104093" y="4452"/>
                    </a:cubicBezTo>
                    <a:lnTo>
                      <a:pt x="104093" y="13390"/>
                    </a:lnTo>
                    <a:cubicBezTo>
                      <a:pt x="104093" y="15837"/>
                      <a:pt x="102089" y="17842"/>
                      <a:pt x="99642" y="17842"/>
                    </a:cubicBezTo>
                    <a:lnTo>
                      <a:pt x="4452" y="17842"/>
                    </a:lnTo>
                    <a:cubicBezTo>
                      <a:pt x="2005" y="17842"/>
                      <a:pt x="0" y="15837"/>
                      <a:pt x="0" y="13390"/>
                    </a:cubicBezTo>
                    <a:lnTo>
                      <a:pt x="0" y="4452"/>
                    </a:lnTo>
                    <a:cubicBezTo>
                      <a:pt x="0" y="2005"/>
                      <a:pt x="2005" y="0"/>
                      <a:pt x="4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0" name="Google Shape;1930;p45"/>
              <p:cNvSpPr/>
              <p:nvPr/>
            </p:nvSpPr>
            <p:spPr>
              <a:xfrm>
                <a:off x="1907855" y="3401528"/>
                <a:ext cx="104093" cy="7986"/>
              </a:xfrm>
              <a:custGeom>
                <a:avLst/>
                <a:gdLst/>
                <a:ahLst/>
                <a:cxnLst/>
                <a:rect l="l" t="t" r="r" b="b"/>
                <a:pathLst>
                  <a:path w="104093" h="7986" extrusionOk="0">
                    <a:moveTo>
                      <a:pt x="4452" y="0"/>
                    </a:moveTo>
                    <a:lnTo>
                      <a:pt x="99642" y="0"/>
                    </a:lnTo>
                    <a:cubicBezTo>
                      <a:pt x="102089" y="0"/>
                      <a:pt x="104093" y="2005"/>
                      <a:pt x="104093" y="4452"/>
                    </a:cubicBezTo>
                    <a:lnTo>
                      <a:pt x="104093" y="7986"/>
                    </a:lnTo>
                    <a:lnTo>
                      <a:pt x="0" y="7986"/>
                    </a:lnTo>
                    <a:lnTo>
                      <a:pt x="0" y="4452"/>
                    </a:lnTo>
                    <a:cubicBezTo>
                      <a:pt x="0" y="2005"/>
                      <a:pt x="2005" y="0"/>
                      <a:pt x="4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1" name="Google Shape;1931;p45"/>
              <p:cNvSpPr/>
              <p:nvPr/>
            </p:nvSpPr>
            <p:spPr>
              <a:xfrm>
                <a:off x="1951015" y="3299269"/>
                <a:ext cx="17739" cy="49820"/>
              </a:xfrm>
              <a:custGeom>
                <a:avLst/>
                <a:gdLst/>
                <a:ahLst/>
                <a:cxnLst/>
                <a:rect l="l" t="t" r="r" b="b"/>
                <a:pathLst>
                  <a:path w="17739" h="49820" extrusionOk="0">
                    <a:moveTo>
                      <a:pt x="0" y="0"/>
                    </a:moveTo>
                    <a:lnTo>
                      <a:pt x="17740" y="0"/>
                    </a:lnTo>
                    <a:lnTo>
                      <a:pt x="17740" y="49821"/>
                    </a:lnTo>
                    <a:lnTo>
                      <a:pt x="0" y="4982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2" name="Google Shape;1932;p45"/>
              <p:cNvSpPr/>
              <p:nvPr/>
            </p:nvSpPr>
            <p:spPr>
              <a:xfrm>
                <a:off x="1944762" y="3283331"/>
                <a:ext cx="30245" cy="30245"/>
              </a:xfrm>
              <a:custGeom>
                <a:avLst/>
                <a:gdLst/>
                <a:ahLst/>
                <a:cxnLst/>
                <a:rect l="l" t="t" r="r" b="b"/>
                <a:pathLst>
                  <a:path w="30245" h="30245" extrusionOk="0">
                    <a:moveTo>
                      <a:pt x="15123" y="30246"/>
                    </a:moveTo>
                    <a:cubicBezTo>
                      <a:pt x="23449" y="30246"/>
                      <a:pt x="30246" y="23449"/>
                      <a:pt x="30246" y="15123"/>
                    </a:cubicBezTo>
                    <a:cubicBezTo>
                      <a:pt x="30246" y="6797"/>
                      <a:pt x="23449" y="0"/>
                      <a:pt x="15123" y="0"/>
                    </a:cubicBezTo>
                    <a:cubicBezTo>
                      <a:pt x="6797" y="0"/>
                      <a:pt x="0" y="6797"/>
                      <a:pt x="0" y="15123"/>
                    </a:cubicBezTo>
                    <a:cubicBezTo>
                      <a:pt x="0" y="23449"/>
                      <a:pt x="6797" y="30246"/>
                      <a:pt x="15123" y="3024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3" name="Google Shape;1933;p45"/>
              <p:cNvSpPr/>
              <p:nvPr/>
            </p:nvSpPr>
            <p:spPr>
              <a:xfrm>
                <a:off x="1950097" y="3286559"/>
                <a:ext cx="13729" cy="13729"/>
              </a:xfrm>
              <a:custGeom>
                <a:avLst/>
                <a:gdLst/>
                <a:ahLst/>
                <a:cxnLst/>
                <a:rect l="l" t="t" r="r" b="b"/>
                <a:pathLst>
                  <a:path w="13729" h="13729" extrusionOk="0">
                    <a:moveTo>
                      <a:pt x="6865" y="13730"/>
                    </a:moveTo>
                    <a:cubicBezTo>
                      <a:pt x="10637" y="13730"/>
                      <a:pt x="13730" y="10637"/>
                      <a:pt x="13730" y="6865"/>
                    </a:cubicBezTo>
                    <a:cubicBezTo>
                      <a:pt x="13730" y="3093"/>
                      <a:pt x="10637" y="0"/>
                      <a:pt x="6865" y="0"/>
                    </a:cubicBezTo>
                    <a:cubicBezTo>
                      <a:pt x="3092" y="0"/>
                      <a:pt x="0" y="3093"/>
                      <a:pt x="0" y="6865"/>
                    </a:cubicBezTo>
                    <a:cubicBezTo>
                      <a:pt x="0" y="10637"/>
                      <a:pt x="3092" y="13730"/>
                      <a:pt x="6865" y="137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4" name="Google Shape;1934;p45"/>
              <p:cNvSpPr/>
              <p:nvPr/>
            </p:nvSpPr>
            <p:spPr>
              <a:xfrm>
                <a:off x="2040937" y="3374578"/>
                <a:ext cx="76702" cy="53626"/>
              </a:xfrm>
              <a:custGeom>
                <a:avLst/>
                <a:gdLst/>
                <a:ahLst/>
                <a:cxnLst/>
                <a:rect l="l" t="t" r="r" b="b"/>
                <a:pathLst>
                  <a:path w="76702" h="53626" extrusionOk="0">
                    <a:moveTo>
                      <a:pt x="68" y="0"/>
                    </a:moveTo>
                    <a:lnTo>
                      <a:pt x="18012" y="0"/>
                    </a:lnTo>
                    <a:lnTo>
                      <a:pt x="18012" y="27561"/>
                    </a:lnTo>
                    <a:cubicBezTo>
                      <a:pt x="18012" y="32625"/>
                      <a:pt x="22158" y="36771"/>
                      <a:pt x="27187" y="36771"/>
                    </a:cubicBezTo>
                    <a:lnTo>
                      <a:pt x="49583" y="36771"/>
                    </a:lnTo>
                    <a:cubicBezTo>
                      <a:pt x="54612" y="36771"/>
                      <a:pt x="58759" y="32625"/>
                      <a:pt x="58759" y="27561"/>
                    </a:cubicBezTo>
                    <a:lnTo>
                      <a:pt x="58759" y="0"/>
                    </a:lnTo>
                    <a:lnTo>
                      <a:pt x="76702" y="0"/>
                    </a:lnTo>
                    <a:lnTo>
                      <a:pt x="76702" y="36363"/>
                    </a:lnTo>
                    <a:cubicBezTo>
                      <a:pt x="76702" y="45879"/>
                      <a:pt x="68920" y="53627"/>
                      <a:pt x="59404" y="53627"/>
                    </a:cubicBezTo>
                    <a:lnTo>
                      <a:pt x="17298" y="53627"/>
                    </a:lnTo>
                    <a:cubicBezTo>
                      <a:pt x="7782" y="53627"/>
                      <a:pt x="0" y="45845"/>
                      <a:pt x="0" y="363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5" name="Google Shape;1935;p45"/>
              <p:cNvSpPr/>
              <p:nvPr/>
            </p:nvSpPr>
            <p:spPr>
              <a:xfrm>
                <a:off x="2027343" y="3357926"/>
                <a:ext cx="104059" cy="17807"/>
              </a:xfrm>
              <a:custGeom>
                <a:avLst/>
                <a:gdLst/>
                <a:ahLst/>
                <a:cxnLst/>
                <a:rect l="l" t="t" r="r" b="b"/>
                <a:pathLst>
                  <a:path w="104059" h="17807" extrusionOk="0">
                    <a:moveTo>
                      <a:pt x="4418" y="0"/>
                    </a:moveTo>
                    <a:lnTo>
                      <a:pt x="99608" y="0"/>
                    </a:lnTo>
                    <a:cubicBezTo>
                      <a:pt x="102054" y="0"/>
                      <a:pt x="104059" y="2005"/>
                      <a:pt x="104059" y="4452"/>
                    </a:cubicBezTo>
                    <a:lnTo>
                      <a:pt x="104059" y="13356"/>
                    </a:lnTo>
                    <a:cubicBezTo>
                      <a:pt x="104059" y="15837"/>
                      <a:pt x="102054" y="17808"/>
                      <a:pt x="99608" y="17808"/>
                    </a:cubicBezTo>
                    <a:lnTo>
                      <a:pt x="4452" y="17808"/>
                    </a:lnTo>
                    <a:cubicBezTo>
                      <a:pt x="1971" y="17808"/>
                      <a:pt x="0" y="15803"/>
                      <a:pt x="0" y="13356"/>
                    </a:cubicBezTo>
                    <a:lnTo>
                      <a:pt x="0" y="4452"/>
                    </a:lnTo>
                    <a:cubicBezTo>
                      <a:pt x="0" y="2005"/>
                      <a:pt x="2005" y="0"/>
                      <a:pt x="4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6" name="Google Shape;1936;p45"/>
              <p:cNvSpPr/>
              <p:nvPr/>
            </p:nvSpPr>
            <p:spPr>
              <a:xfrm>
                <a:off x="2027309" y="3367782"/>
                <a:ext cx="104093" cy="7986"/>
              </a:xfrm>
              <a:custGeom>
                <a:avLst/>
                <a:gdLst/>
                <a:ahLst/>
                <a:cxnLst/>
                <a:rect l="l" t="t" r="r" b="b"/>
                <a:pathLst>
                  <a:path w="104093" h="7986" extrusionOk="0">
                    <a:moveTo>
                      <a:pt x="4452" y="7986"/>
                    </a:moveTo>
                    <a:lnTo>
                      <a:pt x="99642" y="7986"/>
                    </a:lnTo>
                    <a:cubicBezTo>
                      <a:pt x="102088" y="7986"/>
                      <a:pt x="104093" y="5981"/>
                      <a:pt x="104093" y="3534"/>
                    </a:cubicBezTo>
                    <a:lnTo>
                      <a:pt x="104093" y="0"/>
                    </a:lnTo>
                    <a:lnTo>
                      <a:pt x="0" y="0"/>
                    </a:lnTo>
                    <a:lnTo>
                      <a:pt x="0" y="3534"/>
                    </a:lnTo>
                    <a:cubicBezTo>
                      <a:pt x="0" y="5981"/>
                      <a:pt x="2005" y="7986"/>
                      <a:pt x="4452" y="798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7" name="Google Shape;1937;p45"/>
              <p:cNvSpPr/>
              <p:nvPr/>
            </p:nvSpPr>
            <p:spPr>
              <a:xfrm>
                <a:off x="2070469" y="3428205"/>
                <a:ext cx="17739" cy="49786"/>
              </a:xfrm>
              <a:custGeom>
                <a:avLst/>
                <a:gdLst/>
                <a:ahLst/>
                <a:cxnLst/>
                <a:rect l="l" t="t" r="r" b="b"/>
                <a:pathLst>
                  <a:path w="17739" h="49786" extrusionOk="0">
                    <a:moveTo>
                      <a:pt x="0" y="0"/>
                    </a:moveTo>
                    <a:lnTo>
                      <a:pt x="17740" y="0"/>
                    </a:lnTo>
                    <a:lnTo>
                      <a:pt x="17740" y="49787"/>
                    </a:lnTo>
                    <a:lnTo>
                      <a:pt x="0" y="4978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8" name="Google Shape;1938;p45"/>
              <p:cNvSpPr/>
              <p:nvPr/>
            </p:nvSpPr>
            <p:spPr>
              <a:xfrm>
                <a:off x="2064216" y="3463719"/>
                <a:ext cx="30245" cy="30245"/>
              </a:xfrm>
              <a:custGeom>
                <a:avLst/>
                <a:gdLst/>
                <a:ahLst/>
                <a:cxnLst/>
                <a:rect l="l" t="t" r="r" b="b"/>
                <a:pathLst>
                  <a:path w="30245" h="30245" extrusionOk="0">
                    <a:moveTo>
                      <a:pt x="15123" y="30246"/>
                    </a:moveTo>
                    <a:cubicBezTo>
                      <a:pt x="23449" y="30246"/>
                      <a:pt x="30246" y="23449"/>
                      <a:pt x="30246" y="15123"/>
                    </a:cubicBezTo>
                    <a:cubicBezTo>
                      <a:pt x="30246" y="6797"/>
                      <a:pt x="23449" y="0"/>
                      <a:pt x="15123" y="0"/>
                    </a:cubicBezTo>
                    <a:cubicBezTo>
                      <a:pt x="6797" y="0"/>
                      <a:pt x="0" y="6797"/>
                      <a:pt x="0" y="15123"/>
                    </a:cubicBezTo>
                    <a:cubicBezTo>
                      <a:pt x="0" y="23449"/>
                      <a:pt x="6797" y="30246"/>
                      <a:pt x="15123" y="3024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9" name="Google Shape;1939;p45"/>
              <p:cNvSpPr/>
              <p:nvPr/>
            </p:nvSpPr>
            <p:spPr>
              <a:xfrm>
                <a:off x="2069552" y="3477007"/>
                <a:ext cx="13729" cy="13729"/>
              </a:xfrm>
              <a:custGeom>
                <a:avLst/>
                <a:gdLst/>
                <a:ahLst/>
                <a:cxnLst/>
                <a:rect l="l" t="t" r="r" b="b"/>
                <a:pathLst>
                  <a:path w="13729" h="13729" extrusionOk="0">
                    <a:moveTo>
                      <a:pt x="6865" y="13730"/>
                    </a:moveTo>
                    <a:cubicBezTo>
                      <a:pt x="10637" y="13730"/>
                      <a:pt x="13730" y="10637"/>
                      <a:pt x="13730" y="6865"/>
                    </a:cubicBezTo>
                    <a:cubicBezTo>
                      <a:pt x="13730" y="3092"/>
                      <a:pt x="10637" y="0"/>
                      <a:pt x="6865" y="0"/>
                    </a:cubicBezTo>
                    <a:cubicBezTo>
                      <a:pt x="3092" y="0"/>
                      <a:pt x="0" y="3092"/>
                      <a:pt x="0" y="6865"/>
                    </a:cubicBezTo>
                    <a:cubicBezTo>
                      <a:pt x="0" y="10637"/>
                      <a:pt x="3092" y="13730"/>
                      <a:pt x="6865" y="1373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0" name="Google Shape;1940;p45"/>
              <p:cNvSpPr/>
              <p:nvPr/>
            </p:nvSpPr>
            <p:spPr>
              <a:xfrm rot="-1320846">
                <a:off x="1917341" y="2960111"/>
                <a:ext cx="62014" cy="62014"/>
              </a:xfrm>
              <a:custGeom>
                <a:avLst/>
                <a:gdLst/>
                <a:ahLst/>
                <a:cxnLst/>
                <a:rect l="l" t="t" r="r" b="b"/>
                <a:pathLst>
                  <a:path w="61987" h="61987" extrusionOk="0">
                    <a:moveTo>
                      <a:pt x="61987" y="30994"/>
                    </a:moveTo>
                    <a:cubicBezTo>
                      <a:pt x="61987" y="48111"/>
                      <a:pt x="48111" y="61987"/>
                      <a:pt x="30994" y="61987"/>
                    </a:cubicBezTo>
                    <a:cubicBezTo>
                      <a:pt x="13876" y="61987"/>
                      <a:pt x="0" y="48111"/>
                      <a:pt x="0" y="30994"/>
                    </a:cubicBezTo>
                    <a:cubicBezTo>
                      <a:pt x="0" y="13876"/>
                      <a:pt x="13876" y="0"/>
                      <a:pt x="30994" y="0"/>
                    </a:cubicBezTo>
                    <a:cubicBezTo>
                      <a:pt x="48111" y="0"/>
                      <a:pt x="61987" y="13876"/>
                      <a:pt x="61987" y="309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1" name="Google Shape;1941;p45"/>
              <p:cNvSpPr/>
              <p:nvPr/>
            </p:nvSpPr>
            <p:spPr>
              <a:xfrm>
                <a:off x="1926071" y="2969045"/>
                <a:ext cx="44315" cy="44315"/>
              </a:xfrm>
              <a:custGeom>
                <a:avLst/>
                <a:gdLst/>
                <a:ahLst/>
                <a:cxnLst/>
                <a:rect l="l" t="t" r="r" b="b"/>
                <a:pathLst>
                  <a:path w="44315" h="44315" extrusionOk="0">
                    <a:moveTo>
                      <a:pt x="22158" y="44315"/>
                    </a:moveTo>
                    <a:cubicBezTo>
                      <a:pt x="34358" y="44315"/>
                      <a:pt x="44315" y="34358"/>
                      <a:pt x="44315" y="22158"/>
                    </a:cubicBezTo>
                    <a:cubicBezTo>
                      <a:pt x="44315" y="9957"/>
                      <a:pt x="34358" y="0"/>
                      <a:pt x="22158" y="0"/>
                    </a:cubicBezTo>
                    <a:cubicBezTo>
                      <a:pt x="9957" y="0"/>
                      <a:pt x="0" y="9957"/>
                      <a:pt x="0" y="22158"/>
                    </a:cubicBezTo>
                    <a:cubicBezTo>
                      <a:pt x="0" y="34358"/>
                      <a:pt x="9957" y="44315"/>
                      <a:pt x="22158" y="443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2" name="Google Shape;1942;p45"/>
              <p:cNvSpPr/>
              <p:nvPr/>
            </p:nvSpPr>
            <p:spPr>
              <a:xfrm>
                <a:off x="1933717" y="2977576"/>
                <a:ext cx="16924" cy="16924"/>
              </a:xfrm>
              <a:custGeom>
                <a:avLst/>
                <a:gdLst/>
                <a:ahLst/>
                <a:cxnLst/>
                <a:rect l="l" t="t" r="r" b="b"/>
                <a:pathLst>
                  <a:path w="16924" h="16924" extrusionOk="0">
                    <a:moveTo>
                      <a:pt x="8462" y="16924"/>
                    </a:moveTo>
                    <a:cubicBezTo>
                      <a:pt x="13118" y="16924"/>
                      <a:pt x="16924" y="13118"/>
                      <a:pt x="16924" y="8462"/>
                    </a:cubicBezTo>
                    <a:cubicBezTo>
                      <a:pt x="16924" y="3806"/>
                      <a:pt x="13118" y="0"/>
                      <a:pt x="8462" y="0"/>
                    </a:cubicBezTo>
                    <a:cubicBezTo>
                      <a:pt x="3806" y="0"/>
                      <a:pt x="0" y="3806"/>
                      <a:pt x="0" y="8462"/>
                    </a:cubicBezTo>
                    <a:cubicBezTo>
                      <a:pt x="0" y="13118"/>
                      <a:pt x="3806" y="16924"/>
                      <a:pt x="8462" y="169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3" name="Google Shape;1943;p45"/>
              <p:cNvSpPr/>
              <p:nvPr/>
            </p:nvSpPr>
            <p:spPr>
              <a:xfrm>
                <a:off x="1917235" y="3053870"/>
                <a:ext cx="61987" cy="61953"/>
              </a:xfrm>
              <a:custGeom>
                <a:avLst/>
                <a:gdLst/>
                <a:ahLst/>
                <a:cxnLst/>
                <a:rect l="l" t="t" r="r" b="b"/>
                <a:pathLst>
                  <a:path w="61987" h="61953" extrusionOk="0">
                    <a:moveTo>
                      <a:pt x="30994" y="61953"/>
                    </a:moveTo>
                    <a:cubicBezTo>
                      <a:pt x="48054" y="61953"/>
                      <a:pt x="61987" y="48053"/>
                      <a:pt x="61987" y="30994"/>
                    </a:cubicBezTo>
                    <a:cubicBezTo>
                      <a:pt x="61987" y="13933"/>
                      <a:pt x="48088" y="0"/>
                      <a:pt x="30994" y="0"/>
                    </a:cubicBezTo>
                    <a:cubicBezTo>
                      <a:pt x="13900" y="0"/>
                      <a:pt x="0" y="13899"/>
                      <a:pt x="0" y="30994"/>
                    </a:cubicBezTo>
                    <a:cubicBezTo>
                      <a:pt x="0" y="48087"/>
                      <a:pt x="13900" y="61953"/>
                      <a:pt x="30994" y="6195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4" name="Google Shape;1944;p45"/>
              <p:cNvSpPr/>
              <p:nvPr/>
            </p:nvSpPr>
            <p:spPr>
              <a:xfrm>
                <a:off x="1926071" y="3062672"/>
                <a:ext cx="44315" cy="44315"/>
              </a:xfrm>
              <a:custGeom>
                <a:avLst/>
                <a:gdLst/>
                <a:ahLst/>
                <a:cxnLst/>
                <a:rect l="l" t="t" r="r" b="b"/>
                <a:pathLst>
                  <a:path w="44315" h="44315" extrusionOk="0">
                    <a:moveTo>
                      <a:pt x="22158" y="44315"/>
                    </a:moveTo>
                    <a:cubicBezTo>
                      <a:pt x="34358" y="44315"/>
                      <a:pt x="44315" y="34358"/>
                      <a:pt x="44315" y="22158"/>
                    </a:cubicBezTo>
                    <a:cubicBezTo>
                      <a:pt x="44315" y="9957"/>
                      <a:pt x="34358" y="0"/>
                      <a:pt x="22158" y="0"/>
                    </a:cubicBezTo>
                    <a:cubicBezTo>
                      <a:pt x="9957" y="0"/>
                      <a:pt x="0" y="9957"/>
                      <a:pt x="0" y="22158"/>
                    </a:cubicBezTo>
                    <a:cubicBezTo>
                      <a:pt x="0" y="34358"/>
                      <a:pt x="9957" y="44315"/>
                      <a:pt x="22158" y="443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5" name="Google Shape;1945;p45"/>
              <p:cNvSpPr/>
              <p:nvPr/>
            </p:nvSpPr>
            <p:spPr>
              <a:xfrm>
                <a:off x="1933717" y="3071202"/>
                <a:ext cx="16924" cy="16924"/>
              </a:xfrm>
              <a:custGeom>
                <a:avLst/>
                <a:gdLst/>
                <a:ahLst/>
                <a:cxnLst/>
                <a:rect l="l" t="t" r="r" b="b"/>
                <a:pathLst>
                  <a:path w="16924" h="16924" extrusionOk="0">
                    <a:moveTo>
                      <a:pt x="8462" y="16924"/>
                    </a:moveTo>
                    <a:cubicBezTo>
                      <a:pt x="13118" y="16924"/>
                      <a:pt x="16924" y="13118"/>
                      <a:pt x="16924" y="8462"/>
                    </a:cubicBezTo>
                    <a:cubicBezTo>
                      <a:pt x="16924" y="3806"/>
                      <a:pt x="13118" y="0"/>
                      <a:pt x="8462" y="0"/>
                    </a:cubicBezTo>
                    <a:cubicBezTo>
                      <a:pt x="3806" y="0"/>
                      <a:pt x="0" y="3806"/>
                      <a:pt x="0" y="8462"/>
                    </a:cubicBezTo>
                    <a:cubicBezTo>
                      <a:pt x="0" y="13118"/>
                      <a:pt x="3806" y="16924"/>
                      <a:pt x="8462" y="169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6" name="Google Shape;1946;p45"/>
              <p:cNvSpPr/>
              <p:nvPr/>
            </p:nvSpPr>
            <p:spPr>
              <a:xfrm>
                <a:off x="2002025" y="2960210"/>
                <a:ext cx="61953" cy="61987"/>
              </a:xfrm>
              <a:custGeom>
                <a:avLst/>
                <a:gdLst/>
                <a:ahLst/>
                <a:cxnLst/>
                <a:rect l="l" t="t" r="r" b="b"/>
                <a:pathLst>
                  <a:path w="61953" h="61987" extrusionOk="0">
                    <a:moveTo>
                      <a:pt x="30994" y="61987"/>
                    </a:moveTo>
                    <a:cubicBezTo>
                      <a:pt x="48054" y="61987"/>
                      <a:pt x="61953" y="48087"/>
                      <a:pt x="61953" y="30994"/>
                    </a:cubicBezTo>
                    <a:cubicBezTo>
                      <a:pt x="61953" y="13899"/>
                      <a:pt x="48054" y="0"/>
                      <a:pt x="30994" y="0"/>
                    </a:cubicBezTo>
                    <a:cubicBezTo>
                      <a:pt x="13933" y="0"/>
                      <a:pt x="0" y="13899"/>
                      <a:pt x="0" y="30994"/>
                    </a:cubicBezTo>
                    <a:cubicBezTo>
                      <a:pt x="0" y="48087"/>
                      <a:pt x="13899" y="61987"/>
                      <a:pt x="30994" y="61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7" name="Google Shape;1947;p45"/>
              <p:cNvSpPr/>
              <p:nvPr/>
            </p:nvSpPr>
            <p:spPr>
              <a:xfrm>
                <a:off x="2010861" y="2969045"/>
                <a:ext cx="44315" cy="44315"/>
              </a:xfrm>
              <a:custGeom>
                <a:avLst/>
                <a:gdLst/>
                <a:ahLst/>
                <a:cxnLst/>
                <a:rect l="l" t="t" r="r" b="b"/>
                <a:pathLst>
                  <a:path w="44315" h="44315" extrusionOk="0">
                    <a:moveTo>
                      <a:pt x="22158" y="44315"/>
                    </a:moveTo>
                    <a:cubicBezTo>
                      <a:pt x="34358" y="44315"/>
                      <a:pt x="44315" y="34358"/>
                      <a:pt x="44315" y="22158"/>
                    </a:cubicBezTo>
                    <a:cubicBezTo>
                      <a:pt x="44315" y="9957"/>
                      <a:pt x="34358" y="0"/>
                      <a:pt x="22158" y="0"/>
                    </a:cubicBezTo>
                    <a:cubicBezTo>
                      <a:pt x="9957" y="0"/>
                      <a:pt x="0" y="9957"/>
                      <a:pt x="0" y="22158"/>
                    </a:cubicBezTo>
                    <a:cubicBezTo>
                      <a:pt x="0" y="34358"/>
                      <a:pt x="9957" y="44315"/>
                      <a:pt x="22158" y="443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8" name="Google Shape;1948;p45"/>
              <p:cNvSpPr/>
              <p:nvPr/>
            </p:nvSpPr>
            <p:spPr>
              <a:xfrm>
                <a:off x="2018507" y="2977542"/>
                <a:ext cx="16924" cy="16924"/>
              </a:xfrm>
              <a:custGeom>
                <a:avLst/>
                <a:gdLst/>
                <a:ahLst/>
                <a:cxnLst/>
                <a:rect l="l" t="t" r="r" b="b"/>
                <a:pathLst>
                  <a:path w="16924" h="16924" extrusionOk="0">
                    <a:moveTo>
                      <a:pt x="8462" y="16924"/>
                    </a:moveTo>
                    <a:cubicBezTo>
                      <a:pt x="13118" y="16924"/>
                      <a:pt x="16924" y="13118"/>
                      <a:pt x="16924" y="8462"/>
                    </a:cubicBezTo>
                    <a:cubicBezTo>
                      <a:pt x="16924" y="3806"/>
                      <a:pt x="13118" y="0"/>
                      <a:pt x="8462" y="0"/>
                    </a:cubicBezTo>
                    <a:cubicBezTo>
                      <a:pt x="3806" y="0"/>
                      <a:pt x="0" y="3806"/>
                      <a:pt x="0" y="8462"/>
                    </a:cubicBezTo>
                    <a:cubicBezTo>
                      <a:pt x="0" y="13118"/>
                      <a:pt x="3806" y="16924"/>
                      <a:pt x="8462" y="169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9" name="Google Shape;1949;p45"/>
              <p:cNvSpPr/>
              <p:nvPr/>
            </p:nvSpPr>
            <p:spPr>
              <a:xfrm>
                <a:off x="2002025" y="3053836"/>
                <a:ext cx="61953" cy="61987"/>
              </a:xfrm>
              <a:custGeom>
                <a:avLst/>
                <a:gdLst/>
                <a:ahLst/>
                <a:cxnLst/>
                <a:rect l="l" t="t" r="r" b="b"/>
                <a:pathLst>
                  <a:path w="61953" h="61987" extrusionOk="0">
                    <a:moveTo>
                      <a:pt x="30994" y="61987"/>
                    </a:moveTo>
                    <a:cubicBezTo>
                      <a:pt x="48054" y="61987"/>
                      <a:pt x="61953" y="48087"/>
                      <a:pt x="61953" y="30994"/>
                    </a:cubicBezTo>
                    <a:cubicBezTo>
                      <a:pt x="61953" y="13899"/>
                      <a:pt x="48054" y="0"/>
                      <a:pt x="30994" y="0"/>
                    </a:cubicBezTo>
                    <a:cubicBezTo>
                      <a:pt x="13933" y="0"/>
                      <a:pt x="0" y="13899"/>
                      <a:pt x="0" y="30994"/>
                    </a:cubicBezTo>
                    <a:cubicBezTo>
                      <a:pt x="0" y="48087"/>
                      <a:pt x="13899" y="61987"/>
                      <a:pt x="30994" y="61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0" name="Google Shape;1950;p45"/>
              <p:cNvSpPr/>
              <p:nvPr/>
            </p:nvSpPr>
            <p:spPr>
              <a:xfrm>
                <a:off x="2010861" y="3062672"/>
                <a:ext cx="44315" cy="44315"/>
              </a:xfrm>
              <a:custGeom>
                <a:avLst/>
                <a:gdLst/>
                <a:ahLst/>
                <a:cxnLst/>
                <a:rect l="l" t="t" r="r" b="b"/>
                <a:pathLst>
                  <a:path w="44315" h="44315" extrusionOk="0">
                    <a:moveTo>
                      <a:pt x="22158" y="44315"/>
                    </a:moveTo>
                    <a:cubicBezTo>
                      <a:pt x="34358" y="44315"/>
                      <a:pt x="44315" y="34358"/>
                      <a:pt x="44315" y="22158"/>
                    </a:cubicBezTo>
                    <a:cubicBezTo>
                      <a:pt x="44315" y="9957"/>
                      <a:pt x="34358" y="0"/>
                      <a:pt x="22158" y="0"/>
                    </a:cubicBezTo>
                    <a:cubicBezTo>
                      <a:pt x="9957" y="0"/>
                      <a:pt x="0" y="9957"/>
                      <a:pt x="0" y="22158"/>
                    </a:cubicBezTo>
                    <a:cubicBezTo>
                      <a:pt x="0" y="34358"/>
                      <a:pt x="9957" y="44315"/>
                      <a:pt x="22158" y="4431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1" name="Google Shape;1951;p45"/>
              <p:cNvSpPr/>
              <p:nvPr/>
            </p:nvSpPr>
            <p:spPr>
              <a:xfrm>
                <a:off x="2018507" y="3071202"/>
                <a:ext cx="16924" cy="16924"/>
              </a:xfrm>
              <a:custGeom>
                <a:avLst/>
                <a:gdLst/>
                <a:ahLst/>
                <a:cxnLst/>
                <a:rect l="l" t="t" r="r" b="b"/>
                <a:pathLst>
                  <a:path w="16924" h="16924" extrusionOk="0">
                    <a:moveTo>
                      <a:pt x="8462" y="16924"/>
                    </a:moveTo>
                    <a:cubicBezTo>
                      <a:pt x="13118" y="16924"/>
                      <a:pt x="16924" y="13118"/>
                      <a:pt x="16924" y="8462"/>
                    </a:cubicBezTo>
                    <a:cubicBezTo>
                      <a:pt x="16924" y="3806"/>
                      <a:pt x="13118" y="0"/>
                      <a:pt x="8462" y="0"/>
                    </a:cubicBezTo>
                    <a:cubicBezTo>
                      <a:pt x="3806" y="0"/>
                      <a:pt x="0" y="3772"/>
                      <a:pt x="0" y="8462"/>
                    </a:cubicBezTo>
                    <a:cubicBezTo>
                      <a:pt x="0" y="13152"/>
                      <a:pt x="3806" y="16924"/>
                      <a:pt x="8462" y="169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2" name="Google Shape;1952;p45"/>
              <p:cNvSpPr/>
              <p:nvPr/>
            </p:nvSpPr>
            <p:spPr>
              <a:xfrm>
                <a:off x="2086782" y="2960210"/>
                <a:ext cx="61987" cy="61987"/>
              </a:xfrm>
              <a:custGeom>
                <a:avLst/>
                <a:gdLst/>
                <a:ahLst/>
                <a:cxnLst/>
                <a:rect l="l" t="t" r="r" b="b"/>
                <a:pathLst>
                  <a:path w="61987" h="61987" extrusionOk="0">
                    <a:moveTo>
                      <a:pt x="30994" y="61987"/>
                    </a:moveTo>
                    <a:cubicBezTo>
                      <a:pt x="48054" y="61987"/>
                      <a:pt x="61987" y="48087"/>
                      <a:pt x="61987" y="30994"/>
                    </a:cubicBezTo>
                    <a:cubicBezTo>
                      <a:pt x="61987" y="13899"/>
                      <a:pt x="48054" y="0"/>
                      <a:pt x="30994" y="0"/>
                    </a:cubicBezTo>
                    <a:cubicBezTo>
                      <a:pt x="13933" y="0"/>
                      <a:pt x="0" y="13899"/>
                      <a:pt x="0" y="30994"/>
                    </a:cubicBezTo>
                    <a:cubicBezTo>
                      <a:pt x="0" y="48087"/>
                      <a:pt x="13933" y="61987"/>
                      <a:pt x="30994" y="61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3" name="Google Shape;1953;p45"/>
              <p:cNvSpPr/>
              <p:nvPr/>
            </p:nvSpPr>
            <p:spPr>
              <a:xfrm>
                <a:off x="2095617" y="2969045"/>
                <a:ext cx="44315" cy="44315"/>
              </a:xfrm>
              <a:custGeom>
                <a:avLst/>
                <a:gdLst/>
                <a:ahLst/>
                <a:cxnLst/>
                <a:rect l="l" t="t" r="r" b="b"/>
                <a:pathLst>
                  <a:path w="44315" h="44315" extrusionOk="0">
                    <a:moveTo>
                      <a:pt x="22158" y="44315"/>
                    </a:moveTo>
                    <a:cubicBezTo>
                      <a:pt x="34358" y="44315"/>
                      <a:pt x="44315" y="34358"/>
                      <a:pt x="44315" y="22158"/>
                    </a:cubicBezTo>
                    <a:cubicBezTo>
                      <a:pt x="44315" y="9957"/>
                      <a:pt x="34358" y="0"/>
                      <a:pt x="22158" y="0"/>
                    </a:cubicBezTo>
                    <a:cubicBezTo>
                      <a:pt x="9957" y="0"/>
                      <a:pt x="0" y="9957"/>
                      <a:pt x="0" y="22158"/>
                    </a:cubicBezTo>
                    <a:cubicBezTo>
                      <a:pt x="0" y="34358"/>
                      <a:pt x="9957" y="44315"/>
                      <a:pt x="22158" y="4431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4" name="Google Shape;1954;p45"/>
              <p:cNvSpPr/>
              <p:nvPr/>
            </p:nvSpPr>
            <p:spPr>
              <a:xfrm>
                <a:off x="2103264" y="2977542"/>
                <a:ext cx="16924" cy="16924"/>
              </a:xfrm>
              <a:custGeom>
                <a:avLst/>
                <a:gdLst/>
                <a:ahLst/>
                <a:cxnLst/>
                <a:rect l="l" t="t" r="r" b="b"/>
                <a:pathLst>
                  <a:path w="16924" h="16924" extrusionOk="0">
                    <a:moveTo>
                      <a:pt x="8462" y="16924"/>
                    </a:moveTo>
                    <a:cubicBezTo>
                      <a:pt x="13118" y="16924"/>
                      <a:pt x="16924" y="13118"/>
                      <a:pt x="16924" y="8462"/>
                    </a:cubicBezTo>
                    <a:cubicBezTo>
                      <a:pt x="16924" y="3806"/>
                      <a:pt x="13118" y="0"/>
                      <a:pt x="8462" y="0"/>
                    </a:cubicBezTo>
                    <a:cubicBezTo>
                      <a:pt x="3806" y="0"/>
                      <a:pt x="0" y="3806"/>
                      <a:pt x="0" y="8462"/>
                    </a:cubicBezTo>
                    <a:cubicBezTo>
                      <a:pt x="0" y="13118"/>
                      <a:pt x="3806" y="16924"/>
                      <a:pt x="8462" y="169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5" name="Google Shape;1955;p45"/>
              <p:cNvSpPr/>
              <p:nvPr/>
            </p:nvSpPr>
            <p:spPr>
              <a:xfrm>
                <a:off x="2086782" y="3053836"/>
                <a:ext cx="61987" cy="61987"/>
              </a:xfrm>
              <a:custGeom>
                <a:avLst/>
                <a:gdLst/>
                <a:ahLst/>
                <a:cxnLst/>
                <a:rect l="l" t="t" r="r" b="b"/>
                <a:pathLst>
                  <a:path w="61987" h="61987" extrusionOk="0">
                    <a:moveTo>
                      <a:pt x="30994" y="61987"/>
                    </a:moveTo>
                    <a:cubicBezTo>
                      <a:pt x="48054" y="61987"/>
                      <a:pt x="61987" y="48087"/>
                      <a:pt x="61987" y="30994"/>
                    </a:cubicBezTo>
                    <a:cubicBezTo>
                      <a:pt x="61987" y="13899"/>
                      <a:pt x="48054" y="0"/>
                      <a:pt x="30994" y="0"/>
                    </a:cubicBezTo>
                    <a:cubicBezTo>
                      <a:pt x="13933" y="0"/>
                      <a:pt x="0" y="13899"/>
                      <a:pt x="0" y="30994"/>
                    </a:cubicBezTo>
                    <a:cubicBezTo>
                      <a:pt x="0" y="48087"/>
                      <a:pt x="13933" y="61987"/>
                      <a:pt x="30994" y="61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6" name="Google Shape;1956;p45"/>
              <p:cNvSpPr/>
              <p:nvPr/>
            </p:nvSpPr>
            <p:spPr>
              <a:xfrm>
                <a:off x="2095617" y="3062672"/>
                <a:ext cx="44315" cy="44315"/>
              </a:xfrm>
              <a:custGeom>
                <a:avLst/>
                <a:gdLst/>
                <a:ahLst/>
                <a:cxnLst/>
                <a:rect l="l" t="t" r="r" b="b"/>
                <a:pathLst>
                  <a:path w="44315" h="44315" extrusionOk="0">
                    <a:moveTo>
                      <a:pt x="22158" y="44315"/>
                    </a:moveTo>
                    <a:cubicBezTo>
                      <a:pt x="34358" y="44315"/>
                      <a:pt x="44315" y="34358"/>
                      <a:pt x="44315" y="22158"/>
                    </a:cubicBezTo>
                    <a:cubicBezTo>
                      <a:pt x="44315" y="9957"/>
                      <a:pt x="34358" y="0"/>
                      <a:pt x="22158" y="0"/>
                    </a:cubicBezTo>
                    <a:cubicBezTo>
                      <a:pt x="9957" y="0"/>
                      <a:pt x="0" y="9957"/>
                      <a:pt x="0" y="22158"/>
                    </a:cubicBezTo>
                    <a:cubicBezTo>
                      <a:pt x="0" y="34358"/>
                      <a:pt x="9957" y="44315"/>
                      <a:pt x="22158" y="443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7" name="Google Shape;1957;p45"/>
              <p:cNvSpPr/>
              <p:nvPr/>
            </p:nvSpPr>
            <p:spPr>
              <a:xfrm>
                <a:off x="2103264" y="3071202"/>
                <a:ext cx="16924" cy="16924"/>
              </a:xfrm>
              <a:custGeom>
                <a:avLst/>
                <a:gdLst/>
                <a:ahLst/>
                <a:cxnLst/>
                <a:rect l="l" t="t" r="r" b="b"/>
                <a:pathLst>
                  <a:path w="16924" h="16924" extrusionOk="0">
                    <a:moveTo>
                      <a:pt x="8462" y="16924"/>
                    </a:moveTo>
                    <a:cubicBezTo>
                      <a:pt x="13118" y="16924"/>
                      <a:pt x="16924" y="13118"/>
                      <a:pt x="16924" y="8462"/>
                    </a:cubicBezTo>
                    <a:cubicBezTo>
                      <a:pt x="16924" y="3806"/>
                      <a:pt x="13118" y="0"/>
                      <a:pt x="8462" y="0"/>
                    </a:cubicBezTo>
                    <a:cubicBezTo>
                      <a:pt x="3806" y="0"/>
                      <a:pt x="0" y="3806"/>
                      <a:pt x="0" y="8462"/>
                    </a:cubicBezTo>
                    <a:cubicBezTo>
                      <a:pt x="0" y="13118"/>
                      <a:pt x="3806" y="16924"/>
                      <a:pt x="8462" y="169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8" name="Google Shape;1958;p45"/>
              <p:cNvSpPr/>
              <p:nvPr/>
            </p:nvSpPr>
            <p:spPr>
              <a:xfrm>
                <a:off x="2169261" y="2960210"/>
                <a:ext cx="61987" cy="61987"/>
              </a:xfrm>
              <a:custGeom>
                <a:avLst/>
                <a:gdLst/>
                <a:ahLst/>
                <a:cxnLst/>
                <a:rect l="l" t="t" r="r" b="b"/>
                <a:pathLst>
                  <a:path w="61987" h="61987" extrusionOk="0">
                    <a:moveTo>
                      <a:pt x="30994" y="61987"/>
                    </a:moveTo>
                    <a:cubicBezTo>
                      <a:pt x="48054" y="61987"/>
                      <a:pt x="61987" y="48087"/>
                      <a:pt x="61987" y="30994"/>
                    </a:cubicBezTo>
                    <a:cubicBezTo>
                      <a:pt x="61987" y="13899"/>
                      <a:pt x="48088" y="0"/>
                      <a:pt x="30994" y="0"/>
                    </a:cubicBezTo>
                    <a:cubicBezTo>
                      <a:pt x="13900" y="0"/>
                      <a:pt x="0" y="13899"/>
                      <a:pt x="0" y="30994"/>
                    </a:cubicBezTo>
                    <a:cubicBezTo>
                      <a:pt x="0" y="48087"/>
                      <a:pt x="13934" y="61987"/>
                      <a:pt x="30994" y="61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9" name="Google Shape;1959;p45"/>
              <p:cNvSpPr/>
              <p:nvPr/>
            </p:nvSpPr>
            <p:spPr>
              <a:xfrm>
                <a:off x="2178097" y="2969045"/>
                <a:ext cx="44315" cy="44315"/>
              </a:xfrm>
              <a:custGeom>
                <a:avLst/>
                <a:gdLst/>
                <a:ahLst/>
                <a:cxnLst/>
                <a:rect l="l" t="t" r="r" b="b"/>
                <a:pathLst>
                  <a:path w="44315" h="44315" extrusionOk="0">
                    <a:moveTo>
                      <a:pt x="22158" y="44315"/>
                    </a:moveTo>
                    <a:cubicBezTo>
                      <a:pt x="34358" y="44315"/>
                      <a:pt x="44315" y="34358"/>
                      <a:pt x="44315" y="22158"/>
                    </a:cubicBezTo>
                    <a:cubicBezTo>
                      <a:pt x="44315" y="9957"/>
                      <a:pt x="34358" y="0"/>
                      <a:pt x="22158" y="0"/>
                    </a:cubicBezTo>
                    <a:cubicBezTo>
                      <a:pt x="9957" y="0"/>
                      <a:pt x="0" y="9957"/>
                      <a:pt x="0" y="22158"/>
                    </a:cubicBezTo>
                    <a:cubicBezTo>
                      <a:pt x="0" y="34358"/>
                      <a:pt x="9957" y="44315"/>
                      <a:pt x="22158" y="4431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0" name="Google Shape;1960;p45"/>
              <p:cNvSpPr/>
              <p:nvPr/>
            </p:nvSpPr>
            <p:spPr>
              <a:xfrm>
                <a:off x="2185743" y="2977542"/>
                <a:ext cx="16924" cy="16924"/>
              </a:xfrm>
              <a:custGeom>
                <a:avLst/>
                <a:gdLst/>
                <a:ahLst/>
                <a:cxnLst/>
                <a:rect l="l" t="t" r="r" b="b"/>
                <a:pathLst>
                  <a:path w="16924" h="16924" extrusionOk="0">
                    <a:moveTo>
                      <a:pt x="8462" y="16924"/>
                    </a:moveTo>
                    <a:cubicBezTo>
                      <a:pt x="13118" y="16924"/>
                      <a:pt x="16924" y="13118"/>
                      <a:pt x="16924" y="8462"/>
                    </a:cubicBezTo>
                    <a:cubicBezTo>
                      <a:pt x="16924" y="3806"/>
                      <a:pt x="13152" y="0"/>
                      <a:pt x="8462" y="0"/>
                    </a:cubicBezTo>
                    <a:cubicBezTo>
                      <a:pt x="3772" y="0"/>
                      <a:pt x="0" y="3806"/>
                      <a:pt x="0" y="8462"/>
                    </a:cubicBezTo>
                    <a:cubicBezTo>
                      <a:pt x="0" y="13118"/>
                      <a:pt x="3806" y="16924"/>
                      <a:pt x="8462" y="169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1" name="Google Shape;1961;p45"/>
              <p:cNvSpPr/>
              <p:nvPr/>
            </p:nvSpPr>
            <p:spPr>
              <a:xfrm>
                <a:off x="2169261" y="3053870"/>
                <a:ext cx="61987" cy="61953"/>
              </a:xfrm>
              <a:custGeom>
                <a:avLst/>
                <a:gdLst/>
                <a:ahLst/>
                <a:cxnLst/>
                <a:rect l="l" t="t" r="r" b="b"/>
                <a:pathLst>
                  <a:path w="61987" h="61953" extrusionOk="0">
                    <a:moveTo>
                      <a:pt x="30994" y="61953"/>
                    </a:moveTo>
                    <a:cubicBezTo>
                      <a:pt x="48054" y="61953"/>
                      <a:pt x="61987" y="48053"/>
                      <a:pt x="61987" y="30994"/>
                    </a:cubicBezTo>
                    <a:cubicBezTo>
                      <a:pt x="61987" y="13933"/>
                      <a:pt x="48088" y="0"/>
                      <a:pt x="30994" y="0"/>
                    </a:cubicBezTo>
                    <a:cubicBezTo>
                      <a:pt x="13900" y="0"/>
                      <a:pt x="0" y="13899"/>
                      <a:pt x="0" y="30994"/>
                    </a:cubicBezTo>
                    <a:cubicBezTo>
                      <a:pt x="0" y="48087"/>
                      <a:pt x="13934" y="61953"/>
                      <a:pt x="30994" y="6195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2" name="Google Shape;1962;p45"/>
              <p:cNvSpPr/>
              <p:nvPr/>
            </p:nvSpPr>
            <p:spPr>
              <a:xfrm>
                <a:off x="2178097" y="3062672"/>
                <a:ext cx="44315" cy="44315"/>
              </a:xfrm>
              <a:custGeom>
                <a:avLst/>
                <a:gdLst/>
                <a:ahLst/>
                <a:cxnLst/>
                <a:rect l="l" t="t" r="r" b="b"/>
                <a:pathLst>
                  <a:path w="44315" h="44315" extrusionOk="0">
                    <a:moveTo>
                      <a:pt x="22158" y="44315"/>
                    </a:moveTo>
                    <a:cubicBezTo>
                      <a:pt x="34358" y="44315"/>
                      <a:pt x="44315" y="34358"/>
                      <a:pt x="44315" y="22158"/>
                    </a:cubicBezTo>
                    <a:cubicBezTo>
                      <a:pt x="44315" y="9957"/>
                      <a:pt x="34358" y="0"/>
                      <a:pt x="22158" y="0"/>
                    </a:cubicBezTo>
                    <a:cubicBezTo>
                      <a:pt x="9957" y="0"/>
                      <a:pt x="0" y="9957"/>
                      <a:pt x="0" y="22158"/>
                    </a:cubicBezTo>
                    <a:cubicBezTo>
                      <a:pt x="0" y="34358"/>
                      <a:pt x="9957" y="44315"/>
                      <a:pt x="22158" y="443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3" name="Google Shape;1963;p45"/>
              <p:cNvSpPr/>
              <p:nvPr/>
            </p:nvSpPr>
            <p:spPr>
              <a:xfrm>
                <a:off x="2185743" y="3071202"/>
                <a:ext cx="16924" cy="16924"/>
              </a:xfrm>
              <a:custGeom>
                <a:avLst/>
                <a:gdLst/>
                <a:ahLst/>
                <a:cxnLst/>
                <a:rect l="l" t="t" r="r" b="b"/>
                <a:pathLst>
                  <a:path w="16924" h="16924" extrusionOk="0">
                    <a:moveTo>
                      <a:pt x="8462" y="16924"/>
                    </a:moveTo>
                    <a:cubicBezTo>
                      <a:pt x="13118" y="16924"/>
                      <a:pt x="16924" y="13118"/>
                      <a:pt x="16924" y="8462"/>
                    </a:cubicBezTo>
                    <a:cubicBezTo>
                      <a:pt x="16924" y="3806"/>
                      <a:pt x="13152" y="0"/>
                      <a:pt x="8462" y="0"/>
                    </a:cubicBezTo>
                    <a:cubicBezTo>
                      <a:pt x="3772" y="0"/>
                      <a:pt x="0" y="3772"/>
                      <a:pt x="0" y="8462"/>
                    </a:cubicBezTo>
                    <a:cubicBezTo>
                      <a:pt x="0" y="13152"/>
                      <a:pt x="3772" y="16924"/>
                      <a:pt x="8462" y="169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4" name="Google Shape;1964;p45"/>
              <p:cNvSpPr/>
              <p:nvPr/>
            </p:nvSpPr>
            <p:spPr>
              <a:xfrm>
                <a:off x="1917235" y="3150929"/>
                <a:ext cx="61987" cy="61987"/>
              </a:xfrm>
              <a:custGeom>
                <a:avLst/>
                <a:gdLst/>
                <a:ahLst/>
                <a:cxnLst/>
                <a:rect l="l" t="t" r="r" b="b"/>
                <a:pathLst>
                  <a:path w="61987" h="61987" extrusionOk="0">
                    <a:moveTo>
                      <a:pt x="30994" y="61987"/>
                    </a:moveTo>
                    <a:cubicBezTo>
                      <a:pt x="48054" y="61987"/>
                      <a:pt x="61987" y="48054"/>
                      <a:pt x="61987" y="30994"/>
                    </a:cubicBezTo>
                    <a:cubicBezTo>
                      <a:pt x="61987" y="13933"/>
                      <a:pt x="48088" y="0"/>
                      <a:pt x="30994" y="0"/>
                    </a:cubicBezTo>
                    <a:cubicBezTo>
                      <a:pt x="13900" y="0"/>
                      <a:pt x="0" y="13933"/>
                      <a:pt x="0" y="30994"/>
                    </a:cubicBezTo>
                    <a:cubicBezTo>
                      <a:pt x="0" y="48054"/>
                      <a:pt x="13900" y="61987"/>
                      <a:pt x="30994" y="61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5" name="Google Shape;1965;p45"/>
              <p:cNvSpPr/>
              <p:nvPr/>
            </p:nvSpPr>
            <p:spPr>
              <a:xfrm>
                <a:off x="1926071" y="3159764"/>
                <a:ext cx="44315" cy="44315"/>
              </a:xfrm>
              <a:custGeom>
                <a:avLst/>
                <a:gdLst/>
                <a:ahLst/>
                <a:cxnLst/>
                <a:rect l="l" t="t" r="r" b="b"/>
                <a:pathLst>
                  <a:path w="44315" h="44315" extrusionOk="0">
                    <a:moveTo>
                      <a:pt x="22158" y="44315"/>
                    </a:moveTo>
                    <a:cubicBezTo>
                      <a:pt x="34358" y="44315"/>
                      <a:pt x="44315" y="34358"/>
                      <a:pt x="44315" y="22158"/>
                    </a:cubicBezTo>
                    <a:cubicBezTo>
                      <a:pt x="44315" y="9957"/>
                      <a:pt x="34358" y="0"/>
                      <a:pt x="22158" y="0"/>
                    </a:cubicBezTo>
                    <a:cubicBezTo>
                      <a:pt x="9957" y="0"/>
                      <a:pt x="0" y="9957"/>
                      <a:pt x="0" y="22158"/>
                    </a:cubicBezTo>
                    <a:cubicBezTo>
                      <a:pt x="0" y="34358"/>
                      <a:pt x="9957" y="44315"/>
                      <a:pt x="22158" y="443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6" name="Google Shape;1966;p45"/>
              <p:cNvSpPr/>
              <p:nvPr/>
            </p:nvSpPr>
            <p:spPr>
              <a:xfrm>
                <a:off x="1933717" y="3168261"/>
                <a:ext cx="16924" cy="16924"/>
              </a:xfrm>
              <a:custGeom>
                <a:avLst/>
                <a:gdLst/>
                <a:ahLst/>
                <a:cxnLst/>
                <a:rect l="l" t="t" r="r" b="b"/>
                <a:pathLst>
                  <a:path w="16924" h="16924" extrusionOk="0">
                    <a:moveTo>
                      <a:pt x="8462" y="16924"/>
                    </a:moveTo>
                    <a:cubicBezTo>
                      <a:pt x="13118" y="16924"/>
                      <a:pt x="16924" y="13118"/>
                      <a:pt x="16924" y="8462"/>
                    </a:cubicBezTo>
                    <a:cubicBezTo>
                      <a:pt x="16924" y="3806"/>
                      <a:pt x="13118" y="0"/>
                      <a:pt x="8462" y="0"/>
                    </a:cubicBezTo>
                    <a:cubicBezTo>
                      <a:pt x="3806" y="0"/>
                      <a:pt x="0" y="3806"/>
                      <a:pt x="0" y="8462"/>
                    </a:cubicBezTo>
                    <a:cubicBezTo>
                      <a:pt x="0" y="13118"/>
                      <a:pt x="3806" y="16924"/>
                      <a:pt x="8462" y="169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7" name="Google Shape;1967;p45"/>
              <p:cNvSpPr/>
              <p:nvPr/>
            </p:nvSpPr>
            <p:spPr>
              <a:xfrm>
                <a:off x="2002025" y="3150895"/>
                <a:ext cx="61953" cy="61987"/>
              </a:xfrm>
              <a:custGeom>
                <a:avLst/>
                <a:gdLst/>
                <a:ahLst/>
                <a:cxnLst/>
                <a:rect l="l" t="t" r="r" b="b"/>
                <a:pathLst>
                  <a:path w="61953" h="61987" extrusionOk="0">
                    <a:moveTo>
                      <a:pt x="30994" y="61987"/>
                    </a:moveTo>
                    <a:cubicBezTo>
                      <a:pt x="48054" y="61987"/>
                      <a:pt x="61953" y="48088"/>
                      <a:pt x="61953" y="30994"/>
                    </a:cubicBezTo>
                    <a:cubicBezTo>
                      <a:pt x="61953" y="13899"/>
                      <a:pt x="48054" y="0"/>
                      <a:pt x="30994" y="0"/>
                    </a:cubicBezTo>
                    <a:cubicBezTo>
                      <a:pt x="13933" y="0"/>
                      <a:pt x="0" y="13899"/>
                      <a:pt x="0" y="30994"/>
                    </a:cubicBezTo>
                    <a:cubicBezTo>
                      <a:pt x="0" y="48088"/>
                      <a:pt x="13899" y="61987"/>
                      <a:pt x="30994" y="61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8" name="Google Shape;1968;p45"/>
              <p:cNvSpPr/>
              <p:nvPr/>
            </p:nvSpPr>
            <p:spPr>
              <a:xfrm>
                <a:off x="2010861" y="3159764"/>
                <a:ext cx="44315" cy="44315"/>
              </a:xfrm>
              <a:custGeom>
                <a:avLst/>
                <a:gdLst/>
                <a:ahLst/>
                <a:cxnLst/>
                <a:rect l="l" t="t" r="r" b="b"/>
                <a:pathLst>
                  <a:path w="44315" h="44315" extrusionOk="0">
                    <a:moveTo>
                      <a:pt x="22158" y="44315"/>
                    </a:moveTo>
                    <a:cubicBezTo>
                      <a:pt x="34358" y="44315"/>
                      <a:pt x="44315" y="34358"/>
                      <a:pt x="44315" y="22158"/>
                    </a:cubicBezTo>
                    <a:cubicBezTo>
                      <a:pt x="44315" y="9957"/>
                      <a:pt x="34358" y="0"/>
                      <a:pt x="22158" y="0"/>
                    </a:cubicBezTo>
                    <a:cubicBezTo>
                      <a:pt x="9957" y="0"/>
                      <a:pt x="0" y="9957"/>
                      <a:pt x="0" y="22158"/>
                    </a:cubicBezTo>
                    <a:cubicBezTo>
                      <a:pt x="0" y="34358"/>
                      <a:pt x="9957" y="44315"/>
                      <a:pt x="22158" y="4431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9" name="Google Shape;1969;p45"/>
              <p:cNvSpPr/>
              <p:nvPr/>
            </p:nvSpPr>
            <p:spPr>
              <a:xfrm>
                <a:off x="2018507" y="3168261"/>
                <a:ext cx="16924" cy="16924"/>
              </a:xfrm>
              <a:custGeom>
                <a:avLst/>
                <a:gdLst/>
                <a:ahLst/>
                <a:cxnLst/>
                <a:rect l="l" t="t" r="r" b="b"/>
                <a:pathLst>
                  <a:path w="16924" h="16924" extrusionOk="0">
                    <a:moveTo>
                      <a:pt x="8462" y="16924"/>
                    </a:moveTo>
                    <a:cubicBezTo>
                      <a:pt x="13118" y="16924"/>
                      <a:pt x="16924" y="13118"/>
                      <a:pt x="16924" y="8462"/>
                    </a:cubicBezTo>
                    <a:cubicBezTo>
                      <a:pt x="16924" y="3806"/>
                      <a:pt x="13118" y="0"/>
                      <a:pt x="8462" y="0"/>
                    </a:cubicBezTo>
                    <a:cubicBezTo>
                      <a:pt x="3806" y="0"/>
                      <a:pt x="0" y="3806"/>
                      <a:pt x="0" y="8462"/>
                    </a:cubicBezTo>
                    <a:cubicBezTo>
                      <a:pt x="0" y="13118"/>
                      <a:pt x="3806" y="16924"/>
                      <a:pt x="8462" y="169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0" name="Google Shape;1970;p45"/>
              <p:cNvSpPr/>
              <p:nvPr/>
            </p:nvSpPr>
            <p:spPr>
              <a:xfrm>
                <a:off x="2086782" y="3150895"/>
                <a:ext cx="61987" cy="61987"/>
              </a:xfrm>
              <a:custGeom>
                <a:avLst/>
                <a:gdLst/>
                <a:ahLst/>
                <a:cxnLst/>
                <a:rect l="l" t="t" r="r" b="b"/>
                <a:pathLst>
                  <a:path w="61987" h="61987" extrusionOk="0">
                    <a:moveTo>
                      <a:pt x="30994" y="61987"/>
                    </a:moveTo>
                    <a:cubicBezTo>
                      <a:pt x="48054" y="61987"/>
                      <a:pt x="61987" y="48088"/>
                      <a:pt x="61987" y="30994"/>
                    </a:cubicBezTo>
                    <a:cubicBezTo>
                      <a:pt x="61987" y="13899"/>
                      <a:pt x="48054" y="0"/>
                      <a:pt x="30994" y="0"/>
                    </a:cubicBezTo>
                    <a:cubicBezTo>
                      <a:pt x="13933" y="0"/>
                      <a:pt x="0" y="13899"/>
                      <a:pt x="0" y="30994"/>
                    </a:cubicBezTo>
                    <a:cubicBezTo>
                      <a:pt x="0" y="48088"/>
                      <a:pt x="13933" y="61987"/>
                      <a:pt x="30994" y="61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1" name="Google Shape;1971;p45"/>
              <p:cNvSpPr/>
              <p:nvPr/>
            </p:nvSpPr>
            <p:spPr>
              <a:xfrm>
                <a:off x="2095617" y="3159764"/>
                <a:ext cx="44315" cy="44315"/>
              </a:xfrm>
              <a:custGeom>
                <a:avLst/>
                <a:gdLst/>
                <a:ahLst/>
                <a:cxnLst/>
                <a:rect l="l" t="t" r="r" b="b"/>
                <a:pathLst>
                  <a:path w="44315" h="44315" extrusionOk="0">
                    <a:moveTo>
                      <a:pt x="22158" y="44315"/>
                    </a:moveTo>
                    <a:cubicBezTo>
                      <a:pt x="34358" y="44315"/>
                      <a:pt x="44315" y="34358"/>
                      <a:pt x="44315" y="22158"/>
                    </a:cubicBezTo>
                    <a:cubicBezTo>
                      <a:pt x="44315" y="9957"/>
                      <a:pt x="34358" y="0"/>
                      <a:pt x="22158" y="0"/>
                    </a:cubicBezTo>
                    <a:cubicBezTo>
                      <a:pt x="9957" y="0"/>
                      <a:pt x="0" y="9957"/>
                      <a:pt x="0" y="22158"/>
                    </a:cubicBezTo>
                    <a:cubicBezTo>
                      <a:pt x="0" y="34358"/>
                      <a:pt x="9957" y="44315"/>
                      <a:pt x="22158" y="443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2" name="Google Shape;1972;p45"/>
              <p:cNvSpPr/>
              <p:nvPr/>
            </p:nvSpPr>
            <p:spPr>
              <a:xfrm>
                <a:off x="2103264" y="3168261"/>
                <a:ext cx="16924" cy="16924"/>
              </a:xfrm>
              <a:custGeom>
                <a:avLst/>
                <a:gdLst/>
                <a:ahLst/>
                <a:cxnLst/>
                <a:rect l="l" t="t" r="r" b="b"/>
                <a:pathLst>
                  <a:path w="16924" h="16924" extrusionOk="0">
                    <a:moveTo>
                      <a:pt x="8462" y="16924"/>
                    </a:moveTo>
                    <a:cubicBezTo>
                      <a:pt x="13118" y="16924"/>
                      <a:pt x="16924" y="13118"/>
                      <a:pt x="16924" y="8462"/>
                    </a:cubicBezTo>
                    <a:cubicBezTo>
                      <a:pt x="16924" y="3806"/>
                      <a:pt x="13118" y="0"/>
                      <a:pt x="8462" y="0"/>
                    </a:cubicBezTo>
                    <a:cubicBezTo>
                      <a:pt x="3806" y="0"/>
                      <a:pt x="0" y="3806"/>
                      <a:pt x="0" y="8462"/>
                    </a:cubicBezTo>
                    <a:cubicBezTo>
                      <a:pt x="0" y="13118"/>
                      <a:pt x="3806" y="16924"/>
                      <a:pt x="8462" y="169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3" name="Google Shape;1973;p45"/>
              <p:cNvSpPr/>
              <p:nvPr/>
            </p:nvSpPr>
            <p:spPr>
              <a:xfrm>
                <a:off x="2169261" y="3150929"/>
                <a:ext cx="61987" cy="61987"/>
              </a:xfrm>
              <a:custGeom>
                <a:avLst/>
                <a:gdLst/>
                <a:ahLst/>
                <a:cxnLst/>
                <a:rect l="l" t="t" r="r" b="b"/>
                <a:pathLst>
                  <a:path w="61987" h="61987" extrusionOk="0">
                    <a:moveTo>
                      <a:pt x="30994" y="61987"/>
                    </a:moveTo>
                    <a:cubicBezTo>
                      <a:pt x="48054" y="61987"/>
                      <a:pt x="61987" y="48054"/>
                      <a:pt x="61987" y="30994"/>
                    </a:cubicBezTo>
                    <a:cubicBezTo>
                      <a:pt x="61987" y="13933"/>
                      <a:pt x="48088" y="0"/>
                      <a:pt x="30994" y="0"/>
                    </a:cubicBezTo>
                    <a:cubicBezTo>
                      <a:pt x="13900" y="0"/>
                      <a:pt x="0" y="13933"/>
                      <a:pt x="0" y="30994"/>
                    </a:cubicBezTo>
                    <a:cubicBezTo>
                      <a:pt x="0" y="48054"/>
                      <a:pt x="13934" y="61987"/>
                      <a:pt x="30994" y="61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4" name="Google Shape;1974;p45"/>
              <p:cNvSpPr/>
              <p:nvPr/>
            </p:nvSpPr>
            <p:spPr>
              <a:xfrm>
                <a:off x="2178097" y="3159764"/>
                <a:ext cx="44315" cy="44315"/>
              </a:xfrm>
              <a:custGeom>
                <a:avLst/>
                <a:gdLst/>
                <a:ahLst/>
                <a:cxnLst/>
                <a:rect l="l" t="t" r="r" b="b"/>
                <a:pathLst>
                  <a:path w="44315" h="44315" extrusionOk="0">
                    <a:moveTo>
                      <a:pt x="22158" y="44315"/>
                    </a:moveTo>
                    <a:cubicBezTo>
                      <a:pt x="34358" y="44315"/>
                      <a:pt x="44315" y="34358"/>
                      <a:pt x="44315" y="22158"/>
                    </a:cubicBezTo>
                    <a:cubicBezTo>
                      <a:pt x="44315" y="9957"/>
                      <a:pt x="34358" y="0"/>
                      <a:pt x="22158" y="0"/>
                    </a:cubicBezTo>
                    <a:cubicBezTo>
                      <a:pt x="9957" y="0"/>
                      <a:pt x="0" y="9957"/>
                      <a:pt x="0" y="22158"/>
                    </a:cubicBezTo>
                    <a:cubicBezTo>
                      <a:pt x="0" y="34358"/>
                      <a:pt x="9957" y="44315"/>
                      <a:pt x="22158" y="4431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5" name="Google Shape;1975;p45"/>
              <p:cNvSpPr/>
              <p:nvPr/>
            </p:nvSpPr>
            <p:spPr>
              <a:xfrm>
                <a:off x="2185743" y="3168261"/>
                <a:ext cx="16924" cy="16924"/>
              </a:xfrm>
              <a:custGeom>
                <a:avLst/>
                <a:gdLst/>
                <a:ahLst/>
                <a:cxnLst/>
                <a:rect l="l" t="t" r="r" b="b"/>
                <a:pathLst>
                  <a:path w="16924" h="16924" extrusionOk="0">
                    <a:moveTo>
                      <a:pt x="8462" y="16924"/>
                    </a:moveTo>
                    <a:cubicBezTo>
                      <a:pt x="13118" y="16924"/>
                      <a:pt x="16924" y="13118"/>
                      <a:pt x="16924" y="8462"/>
                    </a:cubicBezTo>
                    <a:cubicBezTo>
                      <a:pt x="16924" y="3806"/>
                      <a:pt x="13152" y="0"/>
                      <a:pt x="8462" y="0"/>
                    </a:cubicBezTo>
                    <a:cubicBezTo>
                      <a:pt x="3772" y="0"/>
                      <a:pt x="0" y="3806"/>
                      <a:pt x="0" y="8462"/>
                    </a:cubicBezTo>
                    <a:cubicBezTo>
                      <a:pt x="0" y="13118"/>
                      <a:pt x="3772" y="16924"/>
                      <a:pt x="8462" y="1692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6" name="Google Shape;1976;p45"/>
              <p:cNvSpPr/>
              <p:nvPr/>
            </p:nvSpPr>
            <p:spPr>
              <a:xfrm>
                <a:off x="1731545" y="3561967"/>
                <a:ext cx="442677" cy="196802"/>
              </a:xfrm>
              <a:custGeom>
                <a:avLst/>
                <a:gdLst/>
                <a:ahLst/>
                <a:cxnLst/>
                <a:rect l="l" t="t" r="r" b="b"/>
                <a:pathLst>
                  <a:path w="442677" h="196802" extrusionOk="0">
                    <a:moveTo>
                      <a:pt x="49209" y="0"/>
                    </a:moveTo>
                    <a:lnTo>
                      <a:pt x="393469" y="0"/>
                    </a:lnTo>
                    <a:cubicBezTo>
                      <a:pt x="420622" y="0"/>
                      <a:pt x="442677" y="22056"/>
                      <a:pt x="442677" y="49209"/>
                    </a:cubicBezTo>
                    <a:lnTo>
                      <a:pt x="442677" y="147593"/>
                    </a:lnTo>
                    <a:cubicBezTo>
                      <a:pt x="442677" y="174746"/>
                      <a:pt x="420622" y="196802"/>
                      <a:pt x="393469" y="196802"/>
                    </a:cubicBezTo>
                    <a:lnTo>
                      <a:pt x="49175" y="196802"/>
                    </a:lnTo>
                    <a:cubicBezTo>
                      <a:pt x="22022" y="196802"/>
                      <a:pt x="0" y="174746"/>
                      <a:pt x="0" y="147627"/>
                    </a:cubicBezTo>
                    <a:lnTo>
                      <a:pt x="0" y="49243"/>
                    </a:lnTo>
                    <a:cubicBezTo>
                      <a:pt x="0" y="22090"/>
                      <a:pt x="22056" y="34"/>
                      <a:pt x="49209" y="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7" name="Google Shape;1977;p45"/>
              <p:cNvSpPr/>
              <p:nvPr/>
            </p:nvSpPr>
            <p:spPr>
              <a:xfrm>
                <a:off x="1765801" y="3631566"/>
                <a:ext cx="23856" cy="44961"/>
              </a:xfrm>
              <a:custGeom>
                <a:avLst/>
                <a:gdLst/>
                <a:ahLst/>
                <a:cxnLst/>
                <a:rect l="l" t="t" r="r" b="b"/>
                <a:pathLst>
                  <a:path w="23856" h="44961" extrusionOk="0">
                    <a:moveTo>
                      <a:pt x="11928" y="0"/>
                    </a:moveTo>
                    <a:cubicBezTo>
                      <a:pt x="18521" y="0"/>
                      <a:pt x="23857" y="5336"/>
                      <a:pt x="23857" y="11928"/>
                    </a:cubicBezTo>
                    <a:cubicBezTo>
                      <a:pt x="23857" y="16924"/>
                      <a:pt x="20798" y="21206"/>
                      <a:pt x="16448" y="22973"/>
                    </a:cubicBezTo>
                    <a:lnTo>
                      <a:pt x="18080" y="27901"/>
                    </a:lnTo>
                    <a:lnTo>
                      <a:pt x="23789" y="44961"/>
                    </a:lnTo>
                    <a:lnTo>
                      <a:pt x="884" y="44961"/>
                    </a:lnTo>
                    <a:lnTo>
                      <a:pt x="6627" y="27901"/>
                    </a:lnTo>
                    <a:lnTo>
                      <a:pt x="8190" y="23279"/>
                    </a:lnTo>
                    <a:cubicBezTo>
                      <a:pt x="3432" y="21716"/>
                      <a:pt x="0" y="17230"/>
                      <a:pt x="0" y="11962"/>
                    </a:cubicBezTo>
                    <a:cubicBezTo>
                      <a:pt x="0" y="5370"/>
                      <a:pt x="5336" y="34"/>
                      <a:pt x="11928" y="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3" name="Google Shape;1863;p45"/>
          <p:cNvSpPr txBox="1">
            <a:spLocks/>
          </p:cNvSpPr>
          <p:nvPr/>
        </p:nvSpPr>
        <p:spPr>
          <a:xfrm>
            <a:off x="5275552" y="4378596"/>
            <a:ext cx="219531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1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ru-RU" sz="3200" dirty="0" smtClean="0"/>
              <a:t>УРАГАН</a:t>
            </a:r>
            <a:endParaRPr lang="ru-RU" sz="3200" dirty="0"/>
          </a:p>
        </p:txBody>
      </p:sp>
      <p:sp>
        <p:nvSpPr>
          <p:cNvPr id="124" name="Google Shape;1863;p45"/>
          <p:cNvSpPr txBox="1">
            <a:spLocks/>
          </p:cNvSpPr>
          <p:nvPr/>
        </p:nvSpPr>
        <p:spPr>
          <a:xfrm>
            <a:off x="1547670" y="4536928"/>
            <a:ext cx="2032046" cy="522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1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ru-RU" sz="3200" dirty="0" smtClean="0"/>
              <a:t>СМЕРЧ</a:t>
            </a:r>
            <a:endParaRPr lang="ru-RU" sz="3200" dirty="0"/>
          </a:p>
        </p:txBody>
      </p:sp>
      <p:sp>
        <p:nvSpPr>
          <p:cNvPr id="125" name="Google Shape;1863;p45"/>
          <p:cNvSpPr txBox="1">
            <a:spLocks/>
          </p:cNvSpPr>
          <p:nvPr/>
        </p:nvSpPr>
        <p:spPr>
          <a:xfrm>
            <a:off x="5560394" y="2315710"/>
            <a:ext cx="2635458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1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ru-RU" sz="3200" dirty="0" smtClean="0"/>
              <a:t>ПАНЦИРЬ</a:t>
            </a:r>
            <a:endParaRPr lang="ru-RU" sz="3200" dirty="0"/>
          </a:p>
        </p:txBody>
      </p:sp>
      <p:sp>
        <p:nvSpPr>
          <p:cNvPr id="126" name="Google Shape;1863;p45"/>
          <p:cNvSpPr txBox="1">
            <a:spLocks/>
          </p:cNvSpPr>
          <p:nvPr/>
        </p:nvSpPr>
        <p:spPr>
          <a:xfrm>
            <a:off x="1286720" y="2023341"/>
            <a:ext cx="14348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1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ru-RU" sz="3200" dirty="0" smtClean="0"/>
              <a:t>ГРАД</a:t>
            </a:r>
            <a:endParaRPr lang="ru-RU" sz="3200" dirty="0"/>
          </a:p>
        </p:txBody>
      </p:sp>
      <p:sp>
        <p:nvSpPr>
          <p:cNvPr id="130" name="Google Shape;1863;p45"/>
          <p:cNvSpPr txBox="1">
            <a:spLocks/>
          </p:cNvSpPr>
          <p:nvPr/>
        </p:nvSpPr>
        <p:spPr>
          <a:xfrm>
            <a:off x="4302165" y="849735"/>
            <a:ext cx="3000108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1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ru-RU" sz="3200" dirty="0" smtClean="0"/>
              <a:t>МАЛЮТКА</a:t>
            </a:r>
            <a:endParaRPr lang="ru-RU" sz="3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919" y="474529"/>
            <a:ext cx="3494778" cy="465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30"/>
          <p:cNvSpPr txBox="1">
            <a:spLocks noGrp="1"/>
          </p:cNvSpPr>
          <p:nvPr>
            <p:ph type="title"/>
          </p:nvPr>
        </p:nvSpPr>
        <p:spPr>
          <a:xfrm>
            <a:off x="1646562" y="1165171"/>
            <a:ext cx="5688334" cy="7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1800" dirty="0" smtClean="0"/>
              <a:t>один </a:t>
            </a:r>
            <a:r>
              <a:rPr lang="ru-RU" sz="1800" dirty="0"/>
              <a:t>из лидеров в разработке отечественных </a:t>
            </a:r>
            <a:r>
              <a:rPr lang="ru-RU" sz="1800" dirty="0" smtClean="0"/>
              <a:t>тренажеров боевой техники для всех родов войск</a:t>
            </a:r>
            <a:endParaRPr sz="1800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29167104"/>
              </p:ext>
            </p:extLst>
          </p:nvPr>
        </p:nvGraphicFramePr>
        <p:xfrm>
          <a:off x="792164" y="45801"/>
          <a:ext cx="8263922" cy="981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268" name="Google Shape;1268;p30"/>
          <p:cNvGrpSpPr/>
          <p:nvPr/>
        </p:nvGrpSpPr>
        <p:grpSpPr>
          <a:xfrm>
            <a:off x="6672263" y="1205338"/>
            <a:ext cx="3099018" cy="3938162"/>
            <a:chOff x="6590802" y="1205338"/>
            <a:chExt cx="3180479" cy="3938442"/>
          </a:xfrm>
        </p:grpSpPr>
        <p:grpSp>
          <p:nvGrpSpPr>
            <p:cNvPr id="1269" name="Google Shape;1269;p30"/>
            <p:cNvGrpSpPr/>
            <p:nvPr/>
          </p:nvGrpSpPr>
          <p:grpSpPr>
            <a:xfrm>
              <a:off x="6590802" y="1205338"/>
              <a:ext cx="3180479" cy="3938442"/>
              <a:chOff x="6590802" y="1205338"/>
              <a:chExt cx="3180479" cy="3938442"/>
            </a:xfrm>
          </p:grpSpPr>
          <p:sp>
            <p:nvSpPr>
              <p:cNvPr id="1270" name="Google Shape;1270;p30"/>
              <p:cNvSpPr/>
              <p:nvPr/>
            </p:nvSpPr>
            <p:spPr>
              <a:xfrm flipH="1">
                <a:off x="8147676" y="3172468"/>
                <a:ext cx="289800" cy="213712"/>
              </a:xfrm>
              <a:custGeom>
                <a:avLst/>
                <a:gdLst/>
                <a:ahLst/>
                <a:cxnLst/>
                <a:rect l="l" t="t" r="r" b="b"/>
                <a:pathLst>
                  <a:path w="129955" h="95835" extrusionOk="0">
                    <a:moveTo>
                      <a:pt x="64978" y="95835"/>
                    </a:moveTo>
                    <a:cubicBezTo>
                      <a:pt x="100763" y="95835"/>
                      <a:pt x="129955" y="74323"/>
                      <a:pt x="129955" y="47918"/>
                    </a:cubicBezTo>
                    <a:cubicBezTo>
                      <a:pt x="129955" y="21512"/>
                      <a:pt x="100763" y="0"/>
                      <a:pt x="64978" y="0"/>
                    </a:cubicBezTo>
                    <a:cubicBezTo>
                      <a:pt x="29192" y="0"/>
                      <a:pt x="0" y="21546"/>
                      <a:pt x="0" y="47918"/>
                    </a:cubicBezTo>
                    <a:cubicBezTo>
                      <a:pt x="0" y="74289"/>
                      <a:pt x="29192" y="95835"/>
                      <a:pt x="64978" y="95835"/>
                    </a:cubicBezTo>
                    <a:close/>
                  </a:path>
                </a:pathLst>
              </a:custGeom>
              <a:solidFill>
                <a:srgbClr val="00576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1" name="Google Shape;1271;p30"/>
              <p:cNvSpPr/>
              <p:nvPr/>
            </p:nvSpPr>
            <p:spPr>
              <a:xfrm flipH="1">
                <a:off x="8148662" y="3265703"/>
                <a:ext cx="289724" cy="131789"/>
              </a:xfrm>
              <a:custGeom>
                <a:avLst/>
                <a:gdLst/>
                <a:ahLst/>
                <a:cxnLst/>
                <a:rect l="l" t="t" r="r" b="b"/>
                <a:pathLst>
                  <a:path w="129921" h="59098" extrusionOk="0">
                    <a:moveTo>
                      <a:pt x="0" y="0"/>
                    </a:moveTo>
                    <a:lnTo>
                      <a:pt x="129921" y="0"/>
                    </a:lnTo>
                    <a:lnTo>
                      <a:pt x="129921" y="59099"/>
                    </a:lnTo>
                    <a:lnTo>
                      <a:pt x="0" y="5909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2" name="Google Shape;1272;p30"/>
              <p:cNvSpPr/>
              <p:nvPr/>
            </p:nvSpPr>
            <p:spPr>
              <a:xfrm flipH="1">
                <a:off x="8099110" y="3217341"/>
                <a:ext cx="394079" cy="57822"/>
              </a:xfrm>
              <a:custGeom>
                <a:avLst/>
                <a:gdLst/>
                <a:ahLst/>
                <a:cxnLst/>
                <a:rect l="l" t="t" r="r" b="b"/>
                <a:pathLst>
                  <a:path w="176717" h="25929" extrusionOk="0">
                    <a:moveTo>
                      <a:pt x="163736" y="0"/>
                    </a:moveTo>
                    <a:lnTo>
                      <a:pt x="12982" y="0"/>
                    </a:lnTo>
                    <a:cubicBezTo>
                      <a:pt x="5845" y="0"/>
                      <a:pt x="0" y="5845"/>
                      <a:pt x="0" y="12982"/>
                    </a:cubicBezTo>
                    <a:lnTo>
                      <a:pt x="0" y="12982"/>
                    </a:lnTo>
                    <a:cubicBezTo>
                      <a:pt x="0" y="20119"/>
                      <a:pt x="5845" y="25930"/>
                      <a:pt x="12982" y="25930"/>
                    </a:cubicBezTo>
                    <a:lnTo>
                      <a:pt x="163736" y="25930"/>
                    </a:lnTo>
                    <a:cubicBezTo>
                      <a:pt x="170872" y="25930"/>
                      <a:pt x="176718" y="20085"/>
                      <a:pt x="176718" y="12948"/>
                    </a:cubicBezTo>
                    <a:lnTo>
                      <a:pt x="176718" y="12948"/>
                    </a:lnTo>
                    <a:cubicBezTo>
                      <a:pt x="176718" y="5811"/>
                      <a:pt x="170872" y="0"/>
                      <a:pt x="163736" y="0"/>
                    </a:cubicBezTo>
                    <a:close/>
                  </a:path>
                </a:pathLst>
              </a:custGeom>
              <a:solidFill>
                <a:srgbClr val="0049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3" name="Google Shape;1273;p30"/>
              <p:cNvSpPr/>
              <p:nvPr/>
            </p:nvSpPr>
            <p:spPr>
              <a:xfrm flipH="1">
                <a:off x="8394275" y="3275785"/>
                <a:ext cx="19247" cy="73965"/>
              </a:xfrm>
              <a:custGeom>
                <a:avLst/>
                <a:gdLst/>
                <a:ahLst/>
                <a:cxnLst/>
                <a:rect l="l" t="t" r="r" b="b"/>
                <a:pathLst>
                  <a:path w="8631" h="33168" extrusionOk="0">
                    <a:moveTo>
                      <a:pt x="0" y="0"/>
                    </a:moveTo>
                    <a:lnTo>
                      <a:pt x="8632" y="0"/>
                    </a:lnTo>
                    <a:lnTo>
                      <a:pt x="8632" y="33169"/>
                    </a:lnTo>
                    <a:lnTo>
                      <a:pt x="0" y="33169"/>
                    </a:lnTo>
                    <a:close/>
                  </a:path>
                </a:pathLst>
              </a:custGeom>
              <a:solidFill>
                <a:srgbClr val="EFEFE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4" name="Google Shape;1274;p30"/>
              <p:cNvSpPr/>
              <p:nvPr/>
            </p:nvSpPr>
            <p:spPr>
              <a:xfrm flipH="1">
                <a:off x="9082312" y="3273815"/>
                <a:ext cx="289800" cy="131789"/>
              </a:xfrm>
              <a:custGeom>
                <a:avLst/>
                <a:gdLst/>
                <a:ahLst/>
                <a:cxnLst/>
                <a:rect l="l" t="t" r="r" b="b"/>
                <a:pathLst>
                  <a:path w="129955" h="59098" extrusionOk="0">
                    <a:moveTo>
                      <a:pt x="0" y="0"/>
                    </a:moveTo>
                    <a:lnTo>
                      <a:pt x="129955" y="0"/>
                    </a:lnTo>
                    <a:lnTo>
                      <a:pt x="129955" y="59099"/>
                    </a:lnTo>
                    <a:lnTo>
                      <a:pt x="0" y="5909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5" name="Google Shape;1275;p30"/>
              <p:cNvSpPr/>
              <p:nvPr/>
            </p:nvSpPr>
            <p:spPr>
              <a:xfrm flipH="1">
                <a:off x="9030259" y="3225453"/>
                <a:ext cx="393927" cy="57822"/>
              </a:xfrm>
              <a:custGeom>
                <a:avLst/>
                <a:gdLst/>
                <a:ahLst/>
                <a:cxnLst/>
                <a:rect l="l" t="t" r="r" b="b"/>
                <a:pathLst>
                  <a:path w="176649" h="25929" extrusionOk="0">
                    <a:moveTo>
                      <a:pt x="12948" y="0"/>
                    </a:moveTo>
                    <a:lnTo>
                      <a:pt x="163702" y="0"/>
                    </a:lnTo>
                    <a:cubicBezTo>
                      <a:pt x="170838" y="0"/>
                      <a:pt x="176650" y="5811"/>
                      <a:pt x="176650" y="12948"/>
                    </a:cubicBezTo>
                    <a:lnTo>
                      <a:pt x="176650" y="12948"/>
                    </a:lnTo>
                    <a:cubicBezTo>
                      <a:pt x="176650" y="20085"/>
                      <a:pt x="170838" y="25930"/>
                      <a:pt x="163702" y="25930"/>
                    </a:cubicBezTo>
                    <a:lnTo>
                      <a:pt x="12948" y="25930"/>
                    </a:lnTo>
                    <a:cubicBezTo>
                      <a:pt x="5811" y="25930"/>
                      <a:pt x="0" y="20085"/>
                      <a:pt x="0" y="12948"/>
                    </a:cubicBezTo>
                    <a:lnTo>
                      <a:pt x="0" y="12948"/>
                    </a:lnTo>
                    <a:cubicBezTo>
                      <a:pt x="0" y="5811"/>
                      <a:pt x="5811" y="0"/>
                      <a:pt x="129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6" name="Google Shape;1276;p30"/>
              <p:cNvSpPr/>
              <p:nvPr/>
            </p:nvSpPr>
            <p:spPr>
              <a:xfrm flipH="1">
                <a:off x="7715701" y="3357802"/>
                <a:ext cx="2055581" cy="865082"/>
              </a:xfrm>
              <a:custGeom>
                <a:avLst/>
                <a:gdLst/>
                <a:ahLst/>
                <a:cxnLst/>
                <a:rect l="l" t="t" r="r" b="b"/>
                <a:pathLst>
                  <a:path w="921785" h="387929" extrusionOk="0">
                    <a:moveTo>
                      <a:pt x="38776" y="34"/>
                    </a:moveTo>
                    <a:lnTo>
                      <a:pt x="883010" y="34"/>
                    </a:lnTo>
                    <a:cubicBezTo>
                      <a:pt x="904420" y="34"/>
                      <a:pt x="921786" y="17400"/>
                      <a:pt x="921786" y="38810"/>
                    </a:cubicBezTo>
                    <a:lnTo>
                      <a:pt x="921786" y="349153"/>
                    </a:lnTo>
                    <a:cubicBezTo>
                      <a:pt x="921786" y="370563"/>
                      <a:pt x="904420" y="387929"/>
                      <a:pt x="883010" y="387929"/>
                    </a:cubicBezTo>
                    <a:lnTo>
                      <a:pt x="38776" y="387929"/>
                    </a:lnTo>
                    <a:cubicBezTo>
                      <a:pt x="17366" y="387929"/>
                      <a:pt x="0" y="370563"/>
                      <a:pt x="0" y="349153"/>
                    </a:cubicBezTo>
                    <a:lnTo>
                      <a:pt x="0" y="38776"/>
                    </a:lnTo>
                    <a:cubicBezTo>
                      <a:pt x="0" y="17366"/>
                      <a:pt x="17366" y="0"/>
                      <a:pt x="387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7" name="Google Shape;1277;p30"/>
              <p:cNvSpPr/>
              <p:nvPr/>
            </p:nvSpPr>
            <p:spPr>
              <a:xfrm flipH="1">
                <a:off x="7715625" y="3766299"/>
                <a:ext cx="2055656" cy="373162"/>
              </a:xfrm>
              <a:custGeom>
                <a:avLst/>
                <a:gdLst/>
                <a:ahLst/>
                <a:cxnLst/>
                <a:rect l="l" t="t" r="r" b="b"/>
                <a:pathLst>
                  <a:path w="921819" h="167337" extrusionOk="0">
                    <a:moveTo>
                      <a:pt x="921786" y="0"/>
                    </a:moveTo>
                    <a:lnTo>
                      <a:pt x="921786" y="128528"/>
                    </a:lnTo>
                    <a:cubicBezTo>
                      <a:pt x="921786" y="149870"/>
                      <a:pt x="904318" y="167338"/>
                      <a:pt x="883010" y="167338"/>
                    </a:cubicBezTo>
                    <a:lnTo>
                      <a:pt x="38776" y="167338"/>
                    </a:lnTo>
                    <a:cubicBezTo>
                      <a:pt x="17434" y="167338"/>
                      <a:pt x="0" y="149870"/>
                      <a:pt x="0" y="128528"/>
                    </a:cubicBezTo>
                    <a:lnTo>
                      <a:pt x="0" y="0"/>
                    </a:lnTo>
                    <a:lnTo>
                      <a:pt x="921820" y="0"/>
                    </a:lnTo>
                    <a:close/>
                  </a:path>
                </a:pathLst>
              </a:custGeom>
              <a:solidFill>
                <a:srgbClr val="161D1E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8" name="Google Shape;1278;p30"/>
              <p:cNvSpPr/>
              <p:nvPr/>
            </p:nvSpPr>
            <p:spPr>
              <a:xfrm flipH="1">
                <a:off x="9664275" y="3357878"/>
                <a:ext cx="107007" cy="865082"/>
              </a:xfrm>
              <a:custGeom>
                <a:avLst/>
                <a:gdLst/>
                <a:ahLst/>
                <a:cxnLst/>
                <a:rect l="l" t="t" r="r" b="b"/>
                <a:pathLst>
                  <a:path w="47985" h="387929" extrusionOk="0">
                    <a:moveTo>
                      <a:pt x="38776" y="0"/>
                    </a:moveTo>
                    <a:lnTo>
                      <a:pt x="47986" y="0"/>
                    </a:lnTo>
                    <a:lnTo>
                      <a:pt x="47986" y="387929"/>
                    </a:lnTo>
                    <a:lnTo>
                      <a:pt x="38776" y="387929"/>
                    </a:lnTo>
                    <a:cubicBezTo>
                      <a:pt x="17434" y="387929"/>
                      <a:pt x="0" y="370461"/>
                      <a:pt x="0" y="349153"/>
                    </a:cubicBezTo>
                    <a:lnTo>
                      <a:pt x="0" y="38810"/>
                    </a:lnTo>
                    <a:cubicBezTo>
                      <a:pt x="0" y="17468"/>
                      <a:pt x="17434" y="34"/>
                      <a:pt x="38776" y="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9" name="Google Shape;1279;p30"/>
              <p:cNvSpPr/>
              <p:nvPr/>
            </p:nvSpPr>
            <p:spPr>
              <a:xfrm flipH="1">
                <a:off x="9664199" y="3766299"/>
                <a:ext cx="107082" cy="373088"/>
              </a:xfrm>
              <a:custGeom>
                <a:avLst/>
                <a:gdLst/>
                <a:ahLst/>
                <a:cxnLst/>
                <a:rect l="l" t="t" r="r" b="b"/>
                <a:pathLst>
                  <a:path w="48019" h="167304" extrusionOk="0">
                    <a:moveTo>
                      <a:pt x="47986" y="0"/>
                    </a:moveTo>
                    <a:lnTo>
                      <a:pt x="47986" y="167304"/>
                    </a:lnTo>
                    <a:lnTo>
                      <a:pt x="38776" y="167304"/>
                    </a:lnTo>
                    <a:cubicBezTo>
                      <a:pt x="17434" y="167304"/>
                      <a:pt x="0" y="149836"/>
                      <a:pt x="0" y="128528"/>
                    </a:cubicBezTo>
                    <a:lnTo>
                      <a:pt x="0" y="0"/>
                    </a:lnTo>
                    <a:lnTo>
                      <a:pt x="4802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0" name="Google Shape;1280;p30"/>
              <p:cNvSpPr/>
              <p:nvPr/>
            </p:nvSpPr>
            <p:spPr>
              <a:xfrm flipH="1">
                <a:off x="7715263" y="3357878"/>
                <a:ext cx="107007" cy="865082"/>
              </a:xfrm>
              <a:custGeom>
                <a:avLst/>
                <a:gdLst/>
                <a:ahLst/>
                <a:cxnLst/>
                <a:rect l="l" t="t" r="r" b="b"/>
                <a:pathLst>
                  <a:path w="47985" h="387929" extrusionOk="0">
                    <a:moveTo>
                      <a:pt x="9210" y="387929"/>
                    </a:moveTo>
                    <a:lnTo>
                      <a:pt x="0" y="387929"/>
                    </a:lnTo>
                    <a:lnTo>
                      <a:pt x="0" y="0"/>
                    </a:lnTo>
                    <a:lnTo>
                      <a:pt x="9210" y="0"/>
                    </a:lnTo>
                    <a:cubicBezTo>
                      <a:pt x="30552" y="0"/>
                      <a:pt x="47986" y="17468"/>
                      <a:pt x="47986" y="38776"/>
                    </a:cubicBezTo>
                    <a:lnTo>
                      <a:pt x="47986" y="349119"/>
                    </a:lnTo>
                    <a:cubicBezTo>
                      <a:pt x="47986" y="370461"/>
                      <a:pt x="30518" y="387895"/>
                      <a:pt x="9210" y="38789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1" name="Google Shape;1281;p30"/>
              <p:cNvSpPr/>
              <p:nvPr/>
            </p:nvSpPr>
            <p:spPr>
              <a:xfrm flipH="1">
                <a:off x="7715188" y="3766374"/>
                <a:ext cx="107082" cy="373086"/>
              </a:xfrm>
              <a:custGeom>
                <a:avLst/>
                <a:gdLst/>
                <a:ahLst/>
                <a:cxnLst/>
                <a:rect l="l" t="t" r="r" b="b"/>
                <a:pathLst>
                  <a:path w="48019" h="167303" extrusionOk="0">
                    <a:moveTo>
                      <a:pt x="9210" y="167304"/>
                    </a:moveTo>
                    <a:lnTo>
                      <a:pt x="0" y="167304"/>
                    </a:lnTo>
                    <a:lnTo>
                      <a:pt x="0" y="0"/>
                    </a:lnTo>
                    <a:lnTo>
                      <a:pt x="48020" y="0"/>
                    </a:lnTo>
                    <a:lnTo>
                      <a:pt x="48020" y="128528"/>
                    </a:lnTo>
                    <a:cubicBezTo>
                      <a:pt x="48020" y="149870"/>
                      <a:pt x="30552" y="167304"/>
                      <a:pt x="9244" y="1673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2" name="Google Shape;1282;p30"/>
              <p:cNvSpPr/>
              <p:nvPr/>
            </p:nvSpPr>
            <p:spPr>
              <a:xfrm flipH="1">
                <a:off x="7912634" y="3457557"/>
                <a:ext cx="1728040" cy="75026"/>
              </a:xfrm>
              <a:custGeom>
                <a:avLst/>
                <a:gdLst/>
                <a:ahLst/>
                <a:cxnLst/>
                <a:rect l="l" t="t" r="r" b="b"/>
                <a:pathLst>
                  <a:path w="774906" h="33644" extrusionOk="0">
                    <a:moveTo>
                      <a:pt x="16822" y="0"/>
                    </a:moveTo>
                    <a:lnTo>
                      <a:pt x="758084" y="0"/>
                    </a:lnTo>
                    <a:cubicBezTo>
                      <a:pt x="767328" y="0"/>
                      <a:pt x="774907" y="7578"/>
                      <a:pt x="774907" y="16822"/>
                    </a:cubicBezTo>
                    <a:lnTo>
                      <a:pt x="774907" y="16822"/>
                    </a:lnTo>
                    <a:cubicBezTo>
                      <a:pt x="774907" y="26066"/>
                      <a:pt x="767328" y="33644"/>
                      <a:pt x="758084" y="33644"/>
                    </a:cubicBezTo>
                    <a:lnTo>
                      <a:pt x="16822" y="33644"/>
                    </a:lnTo>
                    <a:cubicBezTo>
                      <a:pt x="7545" y="33644"/>
                      <a:pt x="0" y="26066"/>
                      <a:pt x="0" y="16822"/>
                    </a:cubicBezTo>
                    <a:lnTo>
                      <a:pt x="0" y="16822"/>
                    </a:lnTo>
                    <a:cubicBezTo>
                      <a:pt x="0" y="7578"/>
                      <a:pt x="7579" y="0"/>
                      <a:pt x="16822" y="0"/>
                    </a:cubicBezTo>
                    <a:close/>
                  </a:path>
                </a:pathLst>
              </a:custGeom>
              <a:solidFill>
                <a:srgbClr val="EFEFE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3" name="Google Shape;1283;p30"/>
              <p:cNvSpPr/>
              <p:nvPr/>
            </p:nvSpPr>
            <p:spPr>
              <a:xfrm flipH="1">
                <a:off x="9328001" y="3283897"/>
                <a:ext cx="19247" cy="73965"/>
              </a:xfrm>
              <a:custGeom>
                <a:avLst/>
                <a:gdLst/>
                <a:ahLst/>
                <a:cxnLst/>
                <a:rect l="l" t="t" r="r" b="b"/>
                <a:pathLst>
                  <a:path w="8631" h="33168" extrusionOk="0">
                    <a:moveTo>
                      <a:pt x="0" y="0"/>
                    </a:moveTo>
                    <a:lnTo>
                      <a:pt x="8632" y="0"/>
                    </a:lnTo>
                    <a:lnTo>
                      <a:pt x="8632" y="33168"/>
                    </a:lnTo>
                    <a:lnTo>
                      <a:pt x="0" y="33168"/>
                    </a:lnTo>
                    <a:close/>
                  </a:path>
                </a:pathLst>
              </a:custGeom>
              <a:solidFill>
                <a:srgbClr val="EFEFE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84" name="Google Shape;1284;p30"/>
              <p:cNvGrpSpPr/>
              <p:nvPr/>
            </p:nvGrpSpPr>
            <p:grpSpPr>
              <a:xfrm flipH="1">
                <a:off x="7950758" y="3766296"/>
                <a:ext cx="1585011" cy="675315"/>
                <a:chOff x="4439952" y="2779427"/>
                <a:chExt cx="710608" cy="302764"/>
              </a:xfrm>
            </p:grpSpPr>
            <p:sp>
              <p:nvSpPr>
                <p:cNvPr id="1285" name="Google Shape;1285;p30"/>
                <p:cNvSpPr/>
                <p:nvPr/>
              </p:nvSpPr>
              <p:spPr>
                <a:xfrm>
                  <a:off x="4439952" y="2779427"/>
                  <a:ext cx="71060" cy="286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0" h="286520" extrusionOk="0">
                      <a:moveTo>
                        <a:pt x="0" y="0"/>
                      </a:moveTo>
                      <a:lnTo>
                        <a:pt x="71061" y="0"/>
                      </a:lnTo>
                      <a:lnTo>
                        <a:pt x="71061" y="286520"/>
                      </a:lnTo>
                      <a:lnTo>
                        <a:pt x="0" y="28652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6" name="Google Shape;1286;p30"/>
                <p:cNvSpPr/>
                <p:nvPr/>
              </p:nvSpPr>
              <p:spPr>
                <a:xfrm>
                  <a:off x="5079499" y="2795671"/>
                  <a:ext cx="71060" cy="286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0" h="286520" extrusionOk="0">
                      <a:moveTo>
                        <a:pt x="0" y="0"/>
                      </a:moveTo>
                      <a:lnTo>
                        <a:pt x="71061" y="0"/>
                      </a:lnTo>
                      <a:lnTo>
                        <a:pt x="71061" y="286520"/>
                      </a:lnTo>
                      <a:lnTo>
                        <a:pt x="0" y="28652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7" name="Google Shape;1287;p30"/>
                <p:cNvSpPr/>
                <p:nvPr/>
              </p:nvSpPr>
              <p:spPr>
                <a:xfrm>
                  <a:off x="4439952" y="3018743"/>
                  <a:ext cx="710608" cy="63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08" h="63448" extrusionOk="0">
                      <a:moveTo>
                        <a:pt x="0" y="0"/>
                      </a:moveTo>
                      <a:lnTo>
                        <a:pt x="710608" y="0"/>
                      </a:lnTo>
                      <a:lnTo>
                        <a:pt x="710608" y="63448"/>
                      </a:lnTo>
                      <a:lnTo>
                        <a:pt x="0" y="6344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288" name="Google Shape;1288;p30"/>
              <p:cNvSpPr/>
              <p:nvPr/>
            </p:nvSpPr>
            <p:spPr>
              <a:xfrm flipH="1">
                <a:off x="9376164" y="3695045"/>
                <a:ext cx="160663" cy="142475"/>
              </a:xfrm>
              <a:custGeom>
                <a:avLst/>
                <a:gdLst/>
                <a:ahLst/>
                <a:cxnLst/>
                <a:rect l="l" t="t" r="r" b="b"/>
                <a:pathLst>
                  <a:path w="72046" h="63890" extrusionOk="0">
                    <a:moveTo>
                      <a:pt x="36023" y="63890"/>
                    </a:moveTo>
                    <a:cubicBezTo>
                      <a:pt x="55870" y="63890"/>
                      <a:pt x="72046" y="49549"/>
                      <a:pt x="72046" y="31945"/>
                    </a:cubicBezTo>
                    <a:cubicBezTo>
                      <a:pt x="72046" y="14341"/>
                      <a:pt x="55870" y="0"/>
                      <a:pt x="36023" y="0"/>
                    </a:cubicBezTo>
                    <a:cubicBezTo>
                      <a:pt x="16176" y="0"/>
                      <a:pt x="0" y="14375"/>
                      <a:pt x="0" y="31945"/>
                    </a:cubicBezTo>
                    <a:cubicBezTo>
                      <a:pt x="0" y="49515"/>
                      <a:pt x="16176" y="63890"/>
                      <a:pt x="36023" y="6389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9" name="Google Shape;1289;p30"/>
              <p:cNvSpPr/>
              <p:nvPr/>
            </p:nvSpPr>
            <p:spPr>
              <a:xfrm flipH="1">
                <a:off x="7950790" y="3731353"/>
                <a:ext cx="160663" cy="142475"/>
              </a:xfrm>
              <a:custGeom>
                <a:avLst/>
                <a:gdLst/>
                <a:ahLst/>
                <a:cxnLst/>
                <a:rect l="l" t="t" r="r" b="b"/>
                <a:pathLst>
                  <a:path w="72046" h="63890" extrusionOk="0">
                    <a:moveTo>
                      <a:pt x="36023" y="63890"/>
                    </a:moveTo>
                    <a:cubicBezTo>
                      <a:pt x="55870" y="63890"/>
                      <a:pt x="72046" y="49549"/>
                      <a:pt x="72046" y="31945"/>
                    </a:cubicBezTo>
                    <a:cubicBezTo>
                      <a:pt x="72046" y="14341"/>
                      <a:pt x="55870" y="0"/>
                      <a:pt x="36023" y="0"/>
                    </a:cubicBezTo>
                    <a:cubicBezTo>
                      <a:pt x="16176" y="0"/>
                      <a:pt x="0" y="14341"/>
                      <a:pt x="0" y="31945"/>
                    </a:cubicBezTo>
                    <a:cubicBezTo>
                      <a:pt x="0" y="49549"/>
                      <a:pt x="16176" y="63890"/>
                      <a:pt x="36023" y="6389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90" name="Google Shape;1290;p30"/>
              <p:cNvGrpSpPr/>
              <p:nvPr/>
            </p:nvGrpSpPr>
            <p:grpSpPr>
              <a:xfrm flipH="1">
                <a:off x="7063250" y="1284726"/>
                <a:ext cx="506187" cy="975768"/>
                <a:chOff x="4380117" y="1824165"/>
                <a:chExt cx="226939" cy="437466"/>
              </a:xfrm>
            </p:grpSpPr>
            <p:sp>
              <p:nvSpPr>
                <p:cNvPr id="1291" name="Google Shape;1291;p30"/>
                <p:cNvSpPr/>
                <p:nvPr/>
              </p:nvSpPr>
              <p:spPr>
                <a:xfrm>
                  <a:off x="4469971" y="2216942"/>
                  <a:ext cx="57501" cy="44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01" h="44689" extrusionOk="0">
                      <a:moveTo>
                        <a:pt x="57501" y="0"/>
                      </a:moveTo>
                      <a:lnTo>
                        <a:pt x="0" y="0"/>
                      </a:lnTo>
                      <a:lnTo>
                        <a:pt x="18487" y="44689"/>
                      </a:lnTo>
                      <a:lnTo>
                        <a:pt x="38776" y="44689"/>
                      </a:lnTo>
                      <a:lnTo>
                        <a:pt x="5750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2" name="Google Shape;1292;p30"/>
                <p:cNvSpPr/>
                <p:nvPr/>
              </p:nvSpPr>
              <p:spPr>
                <a:xfrm>
                  <a:off x="4496614" y="2025306"/>
                  <a:ext cx="110442" cy="191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42" h="191602" extrusionOk="0">
                      <a:moveTo>
                        <a:pt x="48054" y="0"/>
                      </a:moveTo>
                      <a:cubicBezTo>
                        <a:pt x="48054" y="0"/>
                        <a:pt x="106234" y="59574"/>
                        <a:pt x="110279" y="62973"/>
                      </a:cubicBezTo>
                      <a:cubicBezTo>
                        <a:pt x="114323" y="66337"/>
                        <a:pt x="41937" y="191603"/>
                        <a:pt x="41937" y="191603"/>
                      </a:cubicBezTo>
                      <a:lnTo>
                        <a:pt x="0" y="191603"/>
                      </a:lnTo>
                      <a:lnTo>
                        <a:pt x="0" y="8564"/>
                      </a:lnTo>
                      <a:lnTo>
                        <a:pt x="4802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3" name="Google Shape;1293;p30"/>
                <p:cNvSpPr/>
                <p:nvPr/>
              </p:nvSpPr>
              <p:spPr>
                <a:xfrm>
                  <a:off x="4388719" y="2025306"/>
                  <a:ext cx="110410" cy="191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10" h="191602" extrusionOk="0">
                      <a:moveTo>
                        <a:pt x="62391" y="0"/>
                      </a:moveTo>
                      <a:cubicBezTo>
                        <a:pt x="62391" y="0"/>
                        <a:pt x="4210" y="59574"/>
                        <a:pt x="166" y="62973"/>
                      </a:cubicBezTo>
                      <a:cubicBezTo>
                        <a:pt x="-3912" y="66337"/>
                        <a:pt x="68474" y="191603"/>
                        <a:pt x="68474" y="191603"/>
                      </a:cubicBezTo>
                      <a:lnTo>
                        <a:pt x="110410" y="191603"/>
                      </a:lnTo>
                      <a:lnTo>
                        <a:pt x="110410" y="8564"/>
                      </a:lnTo>
                      <a:lnTo>
                        <a:pt x="62391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4" name="Google Shape;1294;p30"/>
                <p:cNvSpPr/>
                <p:nvPr/>
              </p:nvSpPr>
              <p:spPr>
                <a:xfrm>
                  <a:off x="4381340" y="1840704"/>
                  <a:ext cx="156938" cy="181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938" h="181135" extrusionOk="0">
                      <a:moveTo>
                        <a:pt x="0" y="0"/>
                      </a:moveTo>
                      <a:lnTo>
                        <a:pt x="20152" y="0"/>
                      </a:lnTo>
                      <a:cubicBezTo>
                        <a:pt x="95359" y="0"/>
                        <a:pt x="156939" y="61545"/>
                        <a:pt x="156939" y="136786"/>
                      </a:cubicBezTo>
                      <a:lnTo>
                        <a:pt x="156939" y="181136"/>
                      </a:lnTo>
                      <a:lnTo>
                        <a:pt x="82309" y="181136"/>
                      </a:lnTo>
                      <a:lnTo>
                        <a:pt x="82309" y="162478"/>
                      </a:lnTo>
                      <a:cubicBezTo>
                        <a:pt x="82309" y="94646"/>
                        <a:pt x="48733" y="70143"/>
                        <a:pt x="34" y="71741"/>
                      </a:cubicBez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5" name="Google Shape;1295;p30"/>
                <p:cNvSpPr/>
                <p:nvPr/>
              </p:nvSpPr>
              <p:spPr>
                <a:xfrm>
                  <a:off x="4432079" y="2021024"/>
                  <a:ext cx="132436" cy="23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436" h="23721" extrusionOk="0">
                      <a:moveTo>
                        <a:pt x="0" y="23721"/>
                      </a:moveTo>
                      <a:lnTo>
                        <a:pt x="0" y="11861"/>
                      </a:lnTo>
                      <a:cubicBezTo>
                        <a:pt x="0" y="5336"/>
                        <a:pt x="5336" y="0"/>
                        <a:pt x="11860" y="0"/>
                      </a:cubicBezTo>
                      <a:lnTo>
                        <a:pt x="120576" y="0"/>
                      </a:lnTo>
                      <a:cubicBezTo>
                        <a:pt x="127101" y="0"/>
                        <a:pt x="132436" y="5336"/>
                        <a:pt x="132436" y="11861"/>
                      </a:cubicBezTo>
                      <a:lnTo>
                        <a:pt x="132436" y="23721"/>
                      </a:lnTo>
                      <a:lnTo>
                        <a:pt x="0" y="2372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6" name="Google Shape;1296;p30"/>
                <p:cNvSpPr/>
                <p:nvPr/>
              </p:nvSpPr>
              <p:spPr>
                <a:xfrm>
                  <a:off x="4493284" y="2021024"/>
                  <a:ext cx="71230" cy="23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30" h="23721" extrusionOk="0">
                      <a:moveTo>
                        <a:pt x="0" y="0"/>
                      </a:moveTo>
                      <a:lnTo>
                        <a:pt x="59370" y="0"/>
                      </a:lnTo>
                      <a:cubicBezTo>
                        <a:pt x="65895" y="0"/>
                        <a:pt x="71231" y="5336"/>
                        <a:pt x="71231" y="11861"/>
                      </a:cubicBezTo>
                      <a:lnTo>
                        <a:pt x="71231" y="23721"/>
                      </a:lnTo>
                      <a:lnTo>
                        <a:pt x="0" y="237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61D1E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7" name="Google Shape;1297;p30"/>
                <p:cNvSpPr/>
                <p:nvPr/>
              </p:nvSpPr>
              <p:spPr>
                <a:xfrm>
                  <a:off x="4453489" y="2009877"/>
                  <a:ext cx="99131" cy="11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31" h="11248" extrusionOk="0">
                      <a:moveTo>
                        <a:pt x="93524" y="0"/>
                      </a:moveTo>
                      <a:lnTo>
                        <a:pt x="5607" y="0"/>
                      </a:lnTo>
                      <a:cubicBezTo>
                        <a:pt x="2515" y="0"/>
                        <a:pt x="0" y="2515"/>
                        <a:pt x="0" y="5607"/>
                      </a:cubicBezTo>
                      <a:lnTo>
                        <a:pt x="0" y="5607"/>
                      </a:lnTo>
                      <a:cubicBezTo>
                        <a:pt x="0" y="8700"/>
                        <a:pt x="2515" y="11249"/>
                        <a:pt x="5607" y="11249"/>
                      </a:cubicBezTo>
                      <a:lnTo>
                        <a:pt x="93524" y="11249"/>
                      </a:lnTo>
                      <a:cubicBezTo>
                        <a:pt x="96617" y="11249"/>
                        <a:pt x="99131" y="8700"/>
                        <a:pt x="99131" y="5607"/>
                      </a:cubicBezTo>
                      <a:lnTo>
                        <a:pt x="99131" y="5607"/>
                      </a:lnTo>
                      <a:cubicBezTo>
                        <a:pt x="99131" y="2515"/>
                        <a:pt x="96583" y="0"/>
                        <a:pt x="9352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8" name="Google Shape;1298;p30"/>
                <p:cNvSpPr/>
                <p:nvPr/>
              </p:nvSpPr>
              <p:spPr>
                <a:xfrm>
                  <a:off x="4451585" y="1992137"/>
                  <a:ext cx="99199" cy="11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99" h="11248" extrusionOk="0">
                      <a:moveTo>
                        <a:pt x="93558" y="34"/>
                      </a:moveTo>
                      <a:lnTo>
                        <a:pt x="5641" y="34"/>
                      </a:lnTo>
                      <a:cubicBezTo>
                        <a:pt x="2549" y="34"/>
                        <a:pt x="0" y="2549"/>
                        <a:pt x="0" y="5641"/>
                      </a:cubicBezTo>
                      <a:lnTo>
                        <a:pt x="0" y="5641"/>
                      </a:lnTo>
                      <a:cubicBezTo>
                        <a:pt x="0" y="8734"/>
                        <a:pt x="2549" y="11249"/>
                        <a:pt x="5641" y="11249"/>
                      </a:cubicBezTo>
                      <a:lnTo>
                        <a:pt x="93558" y="11249"/>
                      </a:lnTo>
                      <a:cubicBezTo>
                        <a:pt x="96651" y="11249"/>
                        <a:pt x="99200" y="8700"/>
                        <a:pt x="99200" y="5607"/>
                      </a:cubicBezTo>
                      <a:lnTo>
                        <a:pt x="99200" y="5607"/>
                      </a:lnTo>
                      <a:cubicBezTo>
                        <a:pt x="99200" y="2515"/>
                        <a:pt x="96685" y="0"/>
                        <a:pt x="9355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9" name="Google Shape;1299;p30"/>
                <p:cNvSpPr/>
                <p:nvPr/>
              </p:nvSpPr>
              <p:spPr>
                <a:xfrm>
                  <a:off x="4449751" y="1974466"/>
                  <a:ext cx="99165" cy="11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65" h="11214" extrusionOk="0">
                      <a:moveTo>
                        <a:pt x="93524" y="0"/>
                      </a:moveTo>
                      <a:lnTo>
                        <a:pt x="5607" y="0"/>
                      </a:lnTo>
                      <a:cubicBezTo>
                        <a:pt x="2515" y="0"/>
                        <a:pt x="0" y="2515"/>
                        <a:pt x="0" y="5607"/>
                      </a:cubicBezTo>
                      <a:lnTo>
                        <a:pt x="0" y="5607"/>
                      </a:lnTo>
                      <a:cubicBezTo>
                        <a:pt x="0" y="8700"/>
                        <a:pt x="2515" y="11215"/>
                        <a:pt x="5607" y="11215"/>
                      </a:cubicBezTo>
                      <a:lnTo>
                        <a:pt x="93524" y="11215"/>
                      </a:lnTo>
                      <a:cubicBezTo>
                        <a:pt x="96617" y="11215"/>
                        <a:pt x="99165" y="8666"/>
                        <a:pt x="99165" y="5607"/>
                      </a:cubicBezTo>
                      <a:lnTo>
                        <a:pt x="99165" y="5607"/>
                      </a:lnTo>
                      <a:cubicBezTo>
                        <a:pt x="99165" y="2515"/>
                        <a:pt x="96651" y="0"/>
                        <a:pt x="9352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0" name="Google Shape;1300;p30"/>
                <p:cNvSpPr/>
                <p:nvPr/>
              </p:nvSpPr>
              <p:spPr>
                <a:xfrm>
                  <a:off x="4447881" y="1956760"/>
                  <a:ext cx="99131" cy="11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31" h="11214" extrusionOk="0">
                      <a:moveTo>
                        <a:pt x="93524" y="0"/>
                      </a:moveTo>
                      <a:lnTo>
                        <a:pt x="5607" y="0"/>
                      </a:lnTo>
                      <a:cubicBezTo>
                        <a:pt x="2515" y="0"/>
                        <a:pt x="0" y="2515"/>
                        <a:pt x="0" y="5607"/>
                      </a:cubicBezTo>
                      <a:lnTo>
                        <a:pt x="0" y="5607"/>
                      </a:lnTo>
                      <a:cubicBezTo>
                        <a:pt x="0" y="8700"/>
                        <a:pt x="2549" y="11215"/>
                        <a:pt x="5607" y="11215"/>
                      </a:cubicBezTo>
                      <a:lnTo>
                        <a:pt x="93524" y="11215"/>
                      </a:lnTo>
                      <a:cubicBezTo>
                        <a:pt x="96617" y="11215"/>
                        <a:pt x="99132" y="8700"/>
                        <a:pt x="99132" y="5607"/>
                      </a:cubicBezTo>
                      <a:lnTo>
                        <a:pt x="99132" y="5607"/>
                      </a:lnTo>
                      <a:cubicBezTo>
                        <a:pt x="99132" y="2515"/>
                        <a:pt x="96617" y="0"/>
                        <a:pt x="9352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1" name="Google Shape;1301;p30"/>
                <p:cNvSpPr/>
                <p:nvPr/>
              </p:nvSpPr>
              <p:spPr>
                <a:xfrm>
                  <a:off x="4446074" y="1936907"/>
                  <a:ext cx="99074" cy="155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74" h="15507" extrusionOk="0">
                      <a:moveTo>
                        <a:pt x="93156" y="6"/>
                      </a:moveTo>
                      <a:lnTo>
                        <a:pt x="5341" y="4288"/>
                      </a:lnTo>
                      <a:cubicBezTo>
                        <a:pt x="2249" y="4424"/>
                        <a:pt x="-130" y="7074"/>
                        <a:pt x="6" y="10167"/>
                      </a:cubicBezTo>
                      <a:lnTo>
                        <a:pt x="6" y="10167"/>
                      </a:lnTo>
                      <a:cubicBezTo>
                        <a:pt x="142" y="13259"/>
                        <a:pt x="2792" y="15638"/>
                        <a:pt x="5885" y="15502"/>
                      </a:cubicBezTo>
                      <a:lnTo>
                        <a:pt x="93734" y="11220"/>
                      </a:lnTo>
                      <a:cubicBezTo>
                        <a:pt x="96826" y="11084"/>
                        <a:pt x="99205" y="8434"/>
                        <a:pt x="99069" y="5341"/>
                      </a:cubicBezTo>
                      <a:lnTo>
                        <a:pt x="99069" y="5341"/>
                      </a:lnTo>
                      <a:cubicBezTo>
                        <a:pt x="98899" y="2249"/>
                        <a:pt x="96283" y="-130"/>
                        <a:pt x="93190" y="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2" name="Google Shape;1302;p30"/>
                <p:cNvSpPr/>
                <p:nvPr/>
              </p:nvSpPr>
              <p:spPr>
                <a:xfrm>
                  <a:off x="4437315" y="1910952"/>
                  <a:ext cx="97595" cy="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95" h="27725" extrusionOk="0">
                      <a:moveTo>
                        <a:pt x="90939" y="99"/>
                      </a:moveTo>
                      <a:lnTo>
                        <a:pt x="4551" y="16582"/>
                      </a:lnTo>
                      <a:cubicBezTo>
                        <a:pt x="1526" y="17159"/>
                        <a:pt x="-479" y="20116"/>
                        <a:pt x="99" y="23175"/>
                      </a:cubicBezTo>
                      <a:lnTo>
                        <a:pt x="99" y="23175"/>
                      </a:lnTo>
                      <a:cubicBezTo>
                        <a:pt x="677" y="26199"/>
                        <a:pt x="3633" y="28204"/>
                        <a:pt x="6658" y="27626"/>
                      </a:cubicBezTo>
                      <a:lnTo>
                        <a:pt x="93012" y="11110"/>
                      </a:lnTo>
                      <a:cubicBezTo>
                        <a:pt x="96036" y="10532"/>
                        <a:pt x="98075" y="7576"/>
                        <a:pt x="97498" y="4551"/>
                      </a:cubicBezTo>
                      <a:lnTo>
                        <a:pt x="97498" y="4551"/>
                      </a:lnTo>
                      <a:cubicBezTo>
                        <a:pt x="96920" y="1526"/>
                        <a:pt x="93963" y="-478"/>
                        <a:pt x="90939" y="9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3" name="Google Shape;1303;p30"/>
                <p:cNvSpPr/>
                <p:nvPr/>
              </p:nvSpPr>
              <p:spPr>
                <a:xfrm>
                  <a:off x="4429531" y="1882948"/>
                  <a:ext cx="90598" cy="49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98" h="49035" extrusionOk="0">
                      <a:moveTo>
                        <a:pt x="82580" y="542"/>
                      </a:moveTo>
                      <a:lnTo>
                        <a:pt x="3193" y="38366"/>
                      </a:lnTo>
                      <a:cubicBezTo>
                        <a:pt x="406" y="39692"/>
                        <a:pt x="-783" y="43056"/>
                        <a:pt x="542" y="45843"/>
                      </a:cubicBezTo>
                      <a:lnTo>
                        <a:pt x="542" y="45843"/>
                      </a:lnTo>
                      <a:cubicBezTo>
                        <a:pt x="1867" y="48630"/>
                        <a:pt x="5232" y="49819"/>
                        <a:pt x="8018" y="48494"/>
                      </a:cubicBezTo>
                      <a:lnTo>
                        <a:pt x="87405" y="10669"/>
                      </a:lnTo>
                      <a:cubicBezTo>
                        <a:pt x="90192" y="9344"/>
                        <a:pt x="91382" y="5980"/>
                        <a:pt x="90056" y="3193"/>
                      </a:cubicBezTo>
                      <a:lnTo>
                        <a:pt x="90056" y="3193"/>
                      </a:lnTo>
                      <a:cubicBezTo>
                        <a:pt x="88731" y="406"/>
                        <a:pt x="85332" y="-783"/>
                        <a:pt x="82546" y="54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4" name="Google Shape;1304;p30"/>
                <p:cNvSpPr/>
                <p:nvPr/>
              </p:nvSpPr>
              <p:spPr>
                <a:xfrm>
                  <a:off x="4422838" y="1855265"/>
                  <a:ext cx="71972" cy="74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72" h="74814" extrusionOk="0">
                      <a:moveTo>
                        <a:pt x="62324" y="1718"/>
                      </a:moveTo>
                      <a:lnTo>
                        <a:pt x="1560" y="65302"/>
                      </a:lnTo>
                      <a:cubicBezTo>
                        <a:pt x="-581" y="67545"/>
                        <a:pt x="-513" y="71113"/>
                        <a:pt x="1730" y="73254"/>
                      </a:cubicBezTo>
                      <a:lnTo>
                        <a:pt x="1730" y="73254"/>
                      </a:lnTo>
                      <a:cubicBezTo>
                        <a:pt x="3973" y="75395"/>
                        <a:pt x="7541" y="75327"/>
                        <a:pt x="9682" y="73085"/>
                      </a:cubicBezTo>
                      <a:lnTo>
                        <a:pt x="70412" y="9500"/>
                      </a:lnTo>
                      <a:cubicBezTo>
                        <a:pt x="72553" y="7257"/>
                        <a:pt x="72485" y="3689"/>
                        <a:pt x="70242" y="1548"/>
                      </a:cubicBezTo>
                      <a:lnTo>
                        <a:pt x="70242" y="1548"/>
                      </a:lnTo>
                      <a:cubicBezTo>
                        <a:pt x="67999" y="-593"/>
                        <a:pt x="64431" y="-491"/>
                        <a:pt x="62324" y="171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5" name="Google Shape;1305;p30"/>
                <p:cNvSpPr/>
                <p:nvPr/>
              </p:nvSpPr>
              <p:spPr>
                <a:xfrm>
                  <a:off x="4416185" y="1835374"/>
                  <a:ext cx="45386" cy="92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86" h="92221" extrusionOk="0">
                      <a:moveTo>
                        <a:pt x="34619" y="3427"/>
                      </a:moveTo>
                      <a:lnTo>
                        <a:pt x="431" y="84445"/>
                      </a:lnTo>
                      <a:cubicBezTo>
                        <a:pt x="-758" y="87299"/>
                        <a:pt x="601" y="90596"/>
                        <a:pt x="3422" y="91785"/>
                      </a:cubicBezTo>
                      <a:lnTo>
                        <a:pt x="3422" y="91785"/>
                      </a:lnTo>
                      <a:cubicBezTo>
                        <a:pt x="6277" y="92975"/>
                        <a:pt x="9573" y="91649"/>
                        <a:pt x="10762" y="88795"/>
                      </a:cubicBezTo>
                      <a:lnTo>
                        <a:pt x="44951" y="7777"/>
                      </a:lnTo>
                      <a:cubicBezTo>
                        <a:pt x="46140" y="4956"/>
                        <a:pt x="44815" y="1625"/>
                        <a:pt x="41960" y="436"/>
                      </a:cubicBezTo>
                      <a:lnTo>
                        <a:pt x="41960" y="436"/>
                      </a:lnTo>
                      <a:cubicBezTo>
                        <a:pt x="39105" y="-753"/>
                        <a:pt x="35809" y="572"/>
                        <a:pt x="34585" y="342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6" name="Google Shape;1306;p30"/>
                <p:cNvSpPr/>
                <p:nvPr/>
              </p:nvSpPr>
              <p:spPr>
                <a:xfrm>
                  <a:off x="4407685" y="1824165"/>
                  <a:ext cx="19556" cy="98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56" h="98768" extrusionOk="0">
                      <a:moveTo>
                        <a:pt x="8354" y="5086"/>
                      </a:moveTo>
                      <a:lnTo>
                        <a:pt x="28" y="92629"/>
                      </a:lnTo>
                      <a:cubicBezTo>
                        <a:pt x="-279" y="95722"/>
                        <a:pt x="1999" y="98440"/>
                        <a:pt x="5091" y="98746"/>
                      </a:cubicBezTo>
                      <a:lnTo>
                        <a:pt x="5091" y="98746"/>
                      </a:lnTo>
                      <a:cubicBezTo>
                        <a:pt x="8149" y="99018"/>
                        <a:pt x="10902" y="96775"/>
                        <a:pt x="11208" y="93683"/>
                      </a:cubicBezTo>
                      <a:lnTo>
                        <a:pt x="19534" y="6140"/>
                      </a:lnTo>
                      <a:cubicBezTo>
                        <a:pt x="19806" y="3047"/>
                        <a:pt x="17563" y="294"/>
                        <a:pt x="14471" y="22"/>
                      </a:cubicBezTo>
                      <a:lnTo>
                        <a:pt x="14471" y="22"/>
                      </a:lnTo>
                      <a:cubicBezTo>
                        <a:pt x="11378" y="-250"/>
                        <a:pt x="8625" y="1993"/>
                        <a:pt x="8320" y="508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7" name="Google Shape;1307;p30"/>
                <p:cNvSpPr/>
                <p:nvPr/>
              </p:nvSpPr>
              <p:spPr>
                <a:xfrm>
                  <a:off x="4380117" y="1825037"/>
                  <a:ext cx="11486" cy="99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86" h="99165" extrusionOk="0">
                      <a:moveTo>
                        <a:pt x="238" y="5607"/>
                      </a:moveTo>
                      <a:lnTo>
                        <a:pt x="0" y="93524"/>
                      </a:lnTo>
                      <a:cubicBezTo>
                        <a:pt x="0" y="96617"/>
                        <a:pt x="2515" y="99166"/>
                        <a:pt x="5607" y="99166"/>
                      </a:cubicBezTo>
                      <a:lnTo>
                        <a:pt x="5607" y="99166"/>
                      </a:lnTo>
                      <a:cubicBezTo>
                        <a:pt x="8700" y="99166"/>
                        <a:pt x="11249" y="96651"/>
                        <a:pt x="11249" y="93558"/>
                      </a:cubicBezTo>
                      <a:lnTo>
                        <a:pt x="11486" y="5641"/>
                      </a:lnTo>
                      <a:cubicBezTo>
                        <a:pt x="11486" y="2549"/>
                        <a:pt x="8971" y="34"/>
                        <a:pt x="5879" y="0"/>
                      </a:cubicBezTo>
                      <a:lnTo>
                        <a:pt x="5879" y="0"/>
                      </a:lnTo>
                      <a:cubicBezTo>
                        <a:pt x="2787" y="0"/>
                        <a:pt x="272" y="2515"/>
                        <a:pt x="238" y="560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08" name="Google Shape;1308;p30"/>
              <p:cNvGrpSpPr/>
              <p:nvPr/>
            </p:nvGrpSpPr>
            <p:grpSpPr>
              <a:xfrm flipH="1">
                <a:off x="8101743" y="3785367"/>
                <a:ext cx="1282941" cy="330190"/>
                <a:chOff x="2195175" y="2564277"/>
                <a:chExt cx="575181" cy="148034"/>
              </a:xfrm>
            </p:grpSpPr>
            <p:sp>
              <p:nvSpPr>
                <p:cNvPr id="1309" name="Google Shape;1309;p30"/>
                <p:cNvSpPr/>
                <p:nvPr/>
              </p:nvSpPr>
              <p:spPr>
                <a:xfrm>
                  <a:off x="2692873" y="2596358"/>
                  <a:ext cx="63822" cy="79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22" h="79828" extrusionOk="0">
                      <a:moveTo>
                        <a:pt x="0" y="0"/>
                      </a:moveTo>
                      <a:lnTo>
                        <a:pt x="63822" y="0"/>
                      </a:lnTo>
                      <a:lnTo>
                        <a:pt x="63822" y="79829"/>
                      </a:lnTo>
                      <a:lnTo>
                        <a:pt x="0" y="798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0" name="Google Shape;1310;p30"/>
                <p:cNvSpPr/>
                <p:nvPr/>
              </p:nvSpPr>
              <p:spPr>
                <a:xfrm>
                  <a:off x="2692873" y="2606622"/>
                  <a:ext cx="63822" cy="11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22" h="11384" extrusionOk="0">
                      <a:moveTo>
                        <a:pt x="0" y="0"/>
                      </a:moveTo>
                      <a:lnTo>
                        <a:pt x="63822" y="0"/>
                      </a:lnTo>
                      <a:lnTo>
                        <a:pt x="63822" y="11385"/>
                      </a:lnTo>
                      <a:lnTo>
                        <a:pt x="0" y="11385"/>
                      </a:lnTo>
                      <a:close/>
                    </a:path>
                  </a:pathLst>
                </a:custGeom>
                <a:solidFill>
                  <a:srgbClr val="161D1E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1" name="Google Shape;1311;p30"/>
                <p:cNvSpPr/>
                <p:nvPr/>
              </p:nvSpPr>
              <p:spPr>
                <a:xfrm>
                  <a:off x="2744731" y="2566146"/>
                  <a:ext cx="25624" cy="143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4" h="143107" extrusionOk="0">
                      <a:moveTo>
                        <a:pt x="25624" y="0"/>
                      </a:moveTo>
                      <a:lnTo>
                        <a:pt x="12812" y="0"/>
                      </a:lnTo>
                      <a:cubicBezTo>
                        <a:pt x="5777" y="0"/>
                        <a:pt x="0" y="5777"/>
                        <a:pt x="0" y="12812"/>
                      </a:cubicBezTo>
                      <a:lnTo>
                        <a:pt x="0" y="130295"/>
                      </a:lnTo>
                      <a:cubicBezTo>
                        <a:pt x="0" y="137330"/>
                        <a:pt x="5777" y="143107"/>
                        <a:pt x="12812" y="143107"/>
                      </a:cubicBezTo>
                      <a:lnTo>
                        <a:pt x="25624" y="143107"/>
                      </a:lnTo>
                      <a:lnTo>
                        <a:pt x="25624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2" name="Google Shape;1312;p30"/>
                <p:cNvSpPr/>
                <p:nvPr/>
              </p:nvSpPr>
              <p:spPr>
                <a:xfrm>
                  <a:off x="2744731" y="2632280"/>
                  <a:ext cx="25624" cy="76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4" h="76974" extrusionOk="0">
                      <a:moveTo>
                        <a:pt x="0" y="0"/>
                      </a:moveTo>
                      <a:lnTo>
                        <a:pt x="0" y="64162"/>
                      </a:lnTo>
                      <a:cubicBezTo>
                        <a:pt x="0" y="71197"/>
                        <a:pt x="5777" y="76974"/>
                        <a:pt x="12812" y="76974"/>
                      </a:cubicBezTo>
                      <a:lnTo>
                        <a:pt x="25624" y="76974"/>
                      </a:lnTo>
                      <a:lnTo>
                        <a:pt x="2562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61D1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3" name="Google Shape;1313;p30"/>
                <p:cNvSpPr/>
                <p:nvPr/>
              </p:nvSpPr>
              <p:spPr>
                <a:xfrm>
                  <a:off x="2272625" y="2564277"/>
                  <a:ext cx="423680" cy="148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680" h="148034" extrusionOk="0">
                      <a:moveTo>
                        <a:pt x="14341" y="0"/>
                      </a:moveTo>
                      <a:lnTo>
                        <a:pt x="409339" y="0"/>
                      </a:lnTo>
                      <a:cubicBezTo>
                        <a:pt x="417257" y="0"/>
                        <a:pt x="423680" y="6661"/>
                        <a:pt x="423680" y="14783"/>
                      </a:cubicBezTo>
                      <a:lnTo>
                        <a:pt x="423680" y="133252"/>
                      </a:lnTo>
                      <a:cubicBezTo>
                        <a:pt x="423680" y="141408"/>
                        <a:pt x="417257" y="148035"/>
                        <a:pt x="409339" y="148035"/>
                      </a:cubicBezTo>
                      <a:lnTo>
                        <a:pt x="14341" y="148035"/>
                      </a:lnTo>
                      <a:cubicBezTo>
                        <a:pt x="6457" y="148035"/>
                        <a:pt x="0" y="141374"/>
                        <a:pt x="0" y="133252"/>
                      </a:cubicBezTo>
                      <a:lnTo>
                        <a:pt x="0" y="14783"/>
                      </a:lnTo>
                      <a:cubicBezTo>
                        <a:pt x="0" y="6661"/>
                        <a:pt x="6457" y="0"/>
                        <a:pt x="143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4" name="Google Shape;1314;p30"/>
                <p:cNvSpPr/>
                <p:nvPr/>
              </p:nvSpPr>
              <p:spPr>
                <a:xfrm>
                  <a:off x="2285267" y="2573283"/>
                  <a:ext cx="397954" cy="130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954" h="130295" extrusionOk="0">
                      <a:moveTo>
                        <a:pt x="12608" y="0"/>
                      </a:moveTo>
                      <a:lnTo>
                        <a:pt x="385312" y="0"/>
                      </a:lnTo>
                      <a:cubicBezTo>
                        <a:pt x="392245" y="0"/>
                        <a:pt x="397954" y="5845"/>
                        <a:pt x="397954" y="13016"/>
                      </a:cubicBezTo>
                      <a:lnTo>
                        <a:pt x="397954" y="117279"/>
                      </a:lnTo>
                      <a:cubicBezTo>
                        <a:pt x="397954" y="124416"/>
                        <a:pt x="392245" y="130295"/>
                        <a:pt x="385312" y="130295"/>
                      </a:cubicBezTo>
                      <a:lnTo>
                        <a:pt x="12608" y="130295"/>
                      </a:lnTo>
                      <a:cubicBezTo>
                        <a:pt x="5675" y="130295"/>
                        <a:pt x="0" y="124416"/>
                        <a:pt x="0" y="117279"/>
                      </a:cubicBezTo>
                      <a:lnTo>
                        <a:pt x="0" y="13016"/>
                      </a:lnTo>
                      <a:cubicBezTo>
                        <a:pt x="0" y="5845"/>
                        <a:pt x="5675" y="0"/>
                        <a:pt x="12608" y="0"/>
                      </a:cubicBezTo>
                      <a:close/>
                    </a:path>
                  </a:pathLst>
                </a:custGeom>
                <a:solidFill>
                  <a:srgbClr val="EFEFE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315" name="Google Shape;1315;p30"/>
                <p:cNvGrpSpPr/>
                <p:nvPr/>
              </p:nvGrpSpPr>
              <p:grpSpPr>
                <a:xfrm>
                  <a:off x="2445264" y="2583716"/>
                  <a:ext cx="207540" cy="106166"/>
                  <a:chOff x="2445264" y="2583716"/>
                  <a:chExt cx="207540" cy="106166"/>
                </a:xfrm>
              </p:grpSpPr>
              <p:sp>
                <p:nvSpPr>
                  <p:cNvPr id="1316" name="Google Shape;1316;p30"/>
                  <p:cNvSpPr/>
                  <p:nvPr/>
                </p:nvSpPr>
                <p:spPr>
                  <a:xfrm>
                    <a:off x="2445264" y="2628813"/>
                    <a:ext cx="53694" cy="20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94" h="20900" extrusionOk="0">
                        <a:moveTo>
                          <a:pt x="0" y="0"/>
                        </a:moveTo>
                        <a:lnTo>
                          <a:pt x="53695" y="0"/>
                        </a:lnTo>
                        <a:lnTo>
                          <a:pt x="53695" y="20900"/>
                        </a:lnTo>
                        <a:lnTo>
                          <a:pt x="0" y="2090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7" name="Google Shape;1317;p30"/>
                  <p:cNvSpPr/>
                  <p:nvPr/>
                </p:nvSpPr>
                <p:spPr>
                  <a:xfrm>
                    <a:off x="2599110" y="2627216"/>
                    <a:ext cx="53694" cy="20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94" h="20900" extrusionOk="0">
                        <a:moveTo>
                          <a:pt x="0" y="0"/>
                        </a:moveTo>
                        <a:lnTo>
                          <a:pt x="53695" y="0"/>
                        </a:lnTo>
                        <a:lnTo>
                          <a:pt x="53695" y="20900"/>
                        </a:lnTo>
                        <a:lnTo>
                          <a:pt x="0" y="2090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8" name="Google Shape;1318;p30"/>
                  <p:cNvSpPr/>
                  <p:nvPr/>
                </p:nvSpPr>
                <p:spPr>
                  <a:xfrm>
                    <a:off x="2494643" y="2583716"/>
                    <a:ext cx="106166" cy="1061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166" h="106166" extrusionOk="0">
                        <a:moveTo>
                          <a:pt x="53083" y="106166"/>
                        </a:moveTo>
                        <a:cubicBezTo>
                          <a:pt x="82309" y="106166"/>
                          <a:pt x="106166" y="82309"/>
                          <a:pt x="106166" y="53083"/>
                        </a:cubicBezTo>
                        <a:cubicBezTo>
                          <a:pt x="106166" y="23857"/>
                          <a:pt x="82309" y="0"/>
                          <a:pt x="53083" y="0"/>
                        </a:cubicBezTo>
                        <a:cubicBezTo>
                          <a:pt x="23857" y="0"/>
                          <a:pt x="0" y="23857"/>
                          <a:pt x="0" y="53083"/>
                        </a:cubicBezTo>
                        <a:cubicBezTo>
                          <a:pt x="0" y="82309"/>
                          <a:pt x="23823" y="106166"/>
                          <a:pt x="53083" y="10616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9" name="Google Shape;1319;p30"/>
                  <p:cNvSpPr/>
                  <p:nvPr/>
                </p:nvSpPr>
                <p:spPr>
                  <a:xfrm>
                    <a:off x="2503037" y="2592110"/>
                    <a:ext cx="89378" cy="89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8" h="89378" extrusionOk="0">
                        <a:moveTo>
                          <a:pt x="44689" y="89378"/>
                        </a:moveTo>
                        <a:cubicBezTo>
                          <a:pt x="69328" y="89378"/>
                          <a:pt x="89378" y="69294"/>
                          <a:pt x="89378" y="44689"/>
                        </a:cubicBezTo>
                        <a:cubicBezTo>
                          <a:pt x="89378" y="20085"/>
                          <a:pt x="69294" y="0"/>
                          <a:pt x="44689" y="0"/>
                        </a:cubicBezTo>
                        <a:cubicBezTo>
                          <a:pt x="20085" y="0"/>
                          <a:pt x="0" y="20085"/>
                          <a:pt x="0" y="44689"/>
                        </a:cubicBezTo>
                        <a:cubicBezTo>
                          <a:pt x="0" y="69294"/>
                          <a:pt x="20085" y="89378"/>
                          <a:pt x="44689" y="8937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0" name="Google Shape;1320;p30"/>
                  <p:cNvSpPr/>
                  <p:nvPr/>
                </p:nvSpPr>
                <p:spPr>
                  <a:xfrm>
                    <a:off x="2503037" y="2592110"/>
                    <a:ext cx="89378" cy="46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8" h="46388" extrusionOk="0">
                        <a:moveTo>
                          <a:pt x="44689" y="0"/>
                        </a:moveTo>
                        <a:cubicBezTo>
                          <a:pt x="69362" y="0"/>
                          <a:pt x="89378" y="20017"/>
                          <a:pt x="89378" y="44689"/>
                        </a:cubicBezTo>
                        <a:cubicBezTo>
                          <a:pt x="89378" y="45267"/>
                          <a:pt x="89378" y="45811"/>
                          <a:pt x="89310" y="46388"/>
                        </a:cubicBezTo>
                        <a:lnTo>
                          <a:pt x="34" y="46388"/>
                        </a:lnTo>
                        <a:cubicBezTo>
                          <a:pt x="34" y="45811"/>
                          <a:pt x="0" y="45267"/>
                          <a:pt x="0" y="44689"/>
                        </a:cubicBezTo>
                        <a:cubicBezTo>
                          <a:pt x="0" y="20017"/>
                          <a:pt x="20017" y="0"/>
                          <a:pt x="44689" y="0"/>
                        </a:cubicBezTo>
                        <a:close/>
                      </a:path>
                    </a:pathLst>
                  </a:custGeom>
                  <a:solidFill>
                    <a:srgbClr val="74D9E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1" name="Google Shape;1321;p30"/>
                  <p:cNvSpPr/>
                  <p:nvPr/>
                </p:nvSpPr>
                <p:spPr>
                  <a:xfrm>
                    <a:off x="2546877" y="2599961"/>
                    <a:ext cx="46223" cy="379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223" h="37994" extrusionOk="0">
                        <a:moveTo>
                          <a:pt x="42004" y="18318"/>
                        </a:moveTo>
                        <a:cubicBezTo>
                          <a:pt x="44961" y="24673"/>
                          <a:pt x="46320" y="31401"/>
                          <a:pt x="46218" y="37994"/>
                        </a:cubicBezTo>
                        <a:lnTo>
                          <a:pt x="0" y="37994"/>
                        </a:lnTo>
                        <a:lnTo>
                          <a:pt x="26168" y="0"/>
                        </a:lnTo>
                        <a:cubicBezTo>
                          <a:pt x="32829" y="4384"/>
                          <a:pt x="38368" y="10603"/>
                          <a:pt x="42004" y="18318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2" name="Google Shape;1322;p30"/>
                  <p:cNvSpPr/>
                  <p:nvPr/>
                </p:nvSpPr>
                <p:spPr>
                  <a:xfrm>
                    <a:off x="2527812" y="2592375"/>
                    <a:ext cx="42887" cy="463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87" h="46361" extrusionOk="0">
                        <a:moveTo>
                          <a:pt x="23687" y="143"/>
                        </a:moveTo>
                        <a:cubicBezTo>
                          <a:pt x="30722" y="687"/>
                          <a:pt x="37212" y="2828"/>
                          <a:pt x="42888" y="6193"/>
                        </a:cubicBezTo>
                        <a:lnTo>
                          <a:pt x="20085" y="46362"/>
                        </a:lnTo>
                        <a:lnTo>
                          <a:pt x="0" y="4833"/>
                        </a:lnTo>
                        <a:cubicBezTo>
                          <a:pt x="7069" y="1231"/>
                          <a:pt x="15225" y="-536"/>
                          <a:pt x="23721" y="14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3" name="Google Shape;1323;p30"/>
                  <p:cNvSpPr/>
                  <p:nvPr/>
                </p:nvSpPr>
                <p:spPr>
                  <a:xfrm>
                    <a:off x="2503770" y="2600402"/>
                    <a:ext cx="46199" cy="385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199" h="38572" extrusionOk="0">
                        <a:moveTo>
                          <a:pt x="5554" y="15021"/>
                        </a:moveTo>
                        <a:cubicBezTo>
                          <a:pt x="8953" y="8836"/>
                          <a:pt x="13540" y="3806"/>
                          <a:pt x="18944" y="0"/>
                        </a:cubicBezTo>
                        <a:lnTo>
                          <a:pt x="46199" y="37349"/>
                        </a:lnTo>
                        <a:lnTo>
                          <a:pt x="49" y="38572"/>
                        </a:lnTo>
                        <a:cubicBezTo>
                          <a:pt x="-325" y="30620"/>
                          <a:pt x="1442" y="22497"/>
                          <a:pt x="5520" y="1502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324" name="Google Shape;1324;p30"/>
                  <p:cNvGrpSpPr/>
                  <p:nvPr/>
                </p:nvGrpSpPr>
                <p:grpSpPr>
                  <a:xfrm>
                    <a:off x="2527089" y="2609748"/>
                    <a:ext cx="30439" cy="37610"/>
                    <a:chOff x="4840276" y="2840598"/>
                    <a:chExt cx="30439" cy="37610"/>
                  </a:xfrm>
                </p:grpSpPr>
                <p:sp>
                  <p:nvSpPr>
                    <p:cNvPr id="1325" name="Google Shape;1325;p30"/>
                    <p:cNvSpPr/>
                    <p:nvPr/>
                  </p:nvSpPr>
                  <p:spPr>
                    <a:xfrm>
                      <a:off x="4850500" y="2857984"/>
                      <a:ext cx="20215" cy="202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215" h="20224" extrusionOk="0">
                          <a:moveTo>
                            <a:pt x="8171" y="184"/>
                          </a:moveTo>
                          <a:cubicBezTo>
                            <a:pt x="13642" y="-869"/>
                            <a:pt x="18978" y="2699"/>
                            <a:pt x="20031" y="8171"/>
                          </a:cubicBezTo>
                          <a:cubicBezTo>
                            <a:pt x="21085" y="13642"/>
                            <a:pt x="17516" y="18944"/>
                            <a:pt x="12045" y="20031"/>
                          </a:cubicBezTo>
                          <a:cubicBezTo>
                            <a:pt x="6573" y="21119"/>
                            <a:pt x="1238" y="17516"/>
                            <a:pt x="184" y="12045"/>
                          </a:cubicBezTo>
                          <a:cubicBezTo>
                            <a:pt x="-869" y="6573"/>
                            <a:pt x="2699" y="1238"/>
                            <a:pt x="8171" y="184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26" name="Google Shape;1326;p30"/>
                    <p:cNvSpPr/>
                    <p:nvPr/>
                  </p:nvSpPr>
                  <p:spPr>
                    <a:xfrm>
                      <a:off x="4840276" y="2840598"/>
                      <a:ext cx="20501" cy="256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501" h="25692" extrusionOk="0">
                          <a:moveTo>
                            <a:pt x="14351" y="25692"/>
                          </a:moveTo>
                          <a:lnTo>
                            <a:pt x="20502" y="21410"/>
                          </a:lnTo>
                          <a:lnTo>
                            <a:pt x="6806" y="1597"/>
                          </a:lnTo>
                          <a:cubicBezTo>
                            <a:pt x="5651" y="-68"/>
                            <a:pt x="3306" y="-510"/>
                            <a:pt x="1606" y="646"/>
                          </a:cubicBezTo>
                          <a:lnTo>
                            <a:pt x="1606" y="646"/>
                          </a:lnTo>
                          <a:cubicBezTo>
                            <a:pt x="-93" y="1835"/>
                            <a:pt x="-501" y="4180"/>
                            <a:pt x="655" y="5845"/>
                          </a:cubicBezTo>
                          <a:lnTo>
                            <a:pt x="14317" y="25658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1327" name="Google Shape;1327;p30"/>
                <p:cNvSpPr/>
                <p:nvPr/>
              </p:nvSpPr>
              <p:spPr>
                <a:xfrm>
                  <a:off x="2310041" y="2586265"/>
                  <a:ext cx="102360" cy="102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60" h="102360" extrusionOk="0">
                      <a:moveTo>
                        <a:pt x="51180" y="0"/>
                      </a:moveTo>
                      <a:cubicBezTo>
                        <a:pt x="79421" y="0"/>
                        <a:pt x="102360" y="22939"/>
                        <a:pt x="102360" y="51180"/>
                      </a:cubicBezTo>
                      <a:cubicBezTo>
                        <a:pt x="102360" y="79421"/>
                        <a:pt x="79421" y="102360"/>
                        <a:pt x="51180" y="102360"/>
                      </a:cubicBezTo>
                      <a:cubicBezTo>
                        <a:pt x="22939" y="102360"/>
                        <a:pt x="0" y="79421"/>
                        <a:pt x="0" y="51180"/>
                      </a:cubicBezTo>
                      <a:cubicBezTo>
                        <a:pt x="0" y="22939"/>
                        <a:pt x="22939" y="0"/>
                        <a:pt x="51180" y="0"/>
                      </a:cubicBezTo>
                      <a:lnTo>
                        <a:pt x="51180" y="0"/>
                      </a:lnTo>
                      <a:close/>
                      <a:moveTo>
                        <a:pt x="51180" y="41936"/>
                      </a:moveTo>
                      <a:cubicBezTo>
                        <a:pt x="46048" y="41936"/>
                        <a:pt x="41903" y="46082"/>
                        <a:pt x="41903" y="51180"/>
                      </a:cubicBezTo>
                      <a:cubicBezTo>
                        <a:pt x="41903" y="56278"/>
                        <a:pt x="46048" y="60458"/>
                        <a:pt x="51180" y="60458"/>
                      </a:cubicBezTo>
                      <a:cubicBezTo>
                        <a:pt x="56312" y="60458"/>
                        <a:pt x="60458" y="56312"/>
                        <a:pt x="60458" y="51180"/>
                      </a:cubicBezTo>
                      <a:cubicBezTo>
                        <a:pt x="60458" y="46048"/>
                        <a:pt x="56312" y="41936"/>
                        <a:pt x="51180" y="41936"/>
                      </a:cubicBezTo>
                      <a:lnTo>
                        <a:pt x="51180" y="41936"/>
                      </a:lnTo>
                      <a:close/>
                      <a:moveTo>
                        <a:pt x="57263" y="30110"/>
                      </a:moveTo>
                      <a:cubicBezTo>
                        <a:pt x="64502" y="32183"/>
                        <a:pt x="70177" y="37892"/>
                        <a:pt x="72284" y="45097"/>
                      </a:cubicBezTo>
                      <a:lnTo>
                        <a:pt x="89073" y="45097"/>
                      </a:lnTo>
                      <a:cubicBezTo>
                        <a:pt x="86490" y="28784"/>
                        <a:pt x="73576" y="15905"/>
                        <a:pt x="57297" y="13322"/>
                      </a:cubicBezTo>
                      <a:lnTo>
                        <a:pt x="57297" y="30110"/>
                      </a:lnTo>
                      <a:lnTo>
                        <a:pt x="57297" y="30110"/>
                      </a:lnTo>
                      <a:close/>
                      <a:moveTo>
                        <a:pt x="72284" y="57263"/>
                      </a:moveTo>
                      <a:cubicBezTo>
                        <a:pt x="70177" y="64502"/>
                        <a:pt x="64502" y="70177"/>
                        <a:pt x="57263" y="72284"/>
                      </a:cubicBezTo>
                      <a:lnTo>
                        <a:pt x="57263" y="89072"/>
                      </a:lnTo>
                      <a:cubicBezTo>
                        <a:pt x="73576" y="86456"/>
                        <a:pt x="86456" y="73576"/>
                        <a:pt x="89038" y="57263"/>
                      </a:cubicBezTo>
                      <a:lnTo>
                        <a:pt x="72250" y="57263"/>
                      </a:lnTo>
                      <a:close/>
                      <a:moveTo>
                        <a:pt x="45131" y="72284"/>
                      </a:moveTo>
                      <a:cubicBezTo>
                        <a:pt x="37926" y="70177"/>
                        <a:pt x="32217" y="64502"/>
                        <a:pt x="30144" y="57263"/>
                      </a:cubicBezTo>
                      <a:lnTo>
                        <a:pt x="13356" y="57263"/>
                      </a:lnTo>
                      <a:cubicBezTo>
                        <a:pt x="15939" y="73576"/>
                        <a:pt x="28853" y="86456"/>
                        <a:pt x="45131" y="89072"/>
                      </a:cubicBezTo>
                      <a:lnTo>
                        <a:pt x="45131" y="72284"/>
                      </a:lnTo>
                      <a:lnTo>
                        <a:pt x="45131" y="72284"/>
                      </a:lnTo>
                      <a:close/>
                      <a:moveTo>
                        <a:pt x="30144" y="45131"/>
                      </a:moveTo>
                      <a:cubicBezTo>
                        <a:pt x="32217" y="37892"/>
                        <a:pt x="37926" y="32217"/>
                        <a:pt x="45131" y="30144"/>
                      </a:cubicBezTo>
                      <a:lnTo>
                        <a:pt x="45131" y="13356"/>
                      </a:lnTo>
                      <a:cubicBezTo>
                        <a:pt x="28853" y="15939"/>
                        <a:pt x="15939" y="28853"/>
                        <a:pt x="13356" y="45131"/>
                      </a:cubicBezTo>
                      <a:lnTo>
                        <a:pt x="30144" y="4513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8" name="Google Shape;1328;p30"/>
                <p:cNvSpPr/>
                <p:nvPr/>
              </p:nvSpPr>
              <p:spPr>
                <a:xfrm>
                  <a:off x="2208836" y="2598499"/>
                  <a:ext cx="63822" cy="79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22" h="79828" extrusionOk="0">
                      <a:moveTo>
                        <a:pt x="0" y="0"/>
                      </a:moveTo>
                      <a:lnTo>
                        <a:pt x="63822" y="0"/>
                      </a:lnTo>
                      <a:lnTo>
                        <a:pt x="63822" y="79829"/>
                      </a:lnTo>
                      <a:lnTo>
                        <a:pt x="0" y="798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9" name="Google Shape;1329;p30"/>
                <p:cNvSpPr/>
                <p:nvPr/>
              </p:nvSpPr>
              <p:spPr>
                <a:xfrm>
                  <a:off x="2208836" y="2608729"/>
                  <a:ext cx="63822" cy="11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22" h="11418" extrusionOk="0">
                      <a:moveTo>
                        <a:pt x="0" y="0"/>
                      </a:moveTo>
                      <a:lnTo>
                        <a:pt x="63822" y="0"/>
                      </a:lnTo>
                      <a:lnTo>
                        <a:pt x="63822" y="11419"/>
                      </a:lnTo>
                      <a:lnTo>
                        <a:pt x="0" y="11419"/>
                      </a:lnTo>
                      <a:close/>
                    </a:path>
                  </a:pathLst>
                </a:custGeom>
                <a:solidFill>
                  <a:srgbClr val="161D1E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0" name="Google Shape;1330;p30"/>
                <p:cNvSpPr/>
                <p:nvPr/>
              </p:nvSpPr>
              <p:spPr>
                <a:xfrm>
                  <a:off x="2195175" y="2568219"/>
                  <a:ext cx="25623" cy="143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3" h="143107" extrusionOk="0">
                      <a:moveTo>
                        <a:pt x="0" y="34"/>
                      </a:moveTo>
                      <a:lnTo>
                        <a:pt x="12812" y="34"/>
                      </a:lnTo>
                      <a:cubicBezTo>
                        <a:pt x="19847" y="34"/>
                        <a:pt x="25624" y="5811"/>
                        <a:pt x="25624" y="12846"/>
                      </a:cubicBezTo>
                      <a:lnTo>
                        <a:pt x="25624" y="130295"/>
                      </a:lnTo>
                      <a:cubicBezTo>
                        <a:pt x="25624" y="137330"/>
                        <a:pt x="19847" y="143107"/>
                        <a:pt x="12812" y="143107"/>
                      </a:cubicBezTo>
                      <a:lnTo>
                        <a:pt x="0" y="1431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1" name="Google Shape;1331;p30"/>
                <p:cNvSpPr/>
                <p:nvPr/>
              </p:nvSpPr>
              <p:spPr>
                <a:xfrm>
                  <a:off x="2195175" y="2634387"/>
                  <a:ext cx="25623" cy="76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3" h="76974" extrusionOk="0">
                      <a:moveTo>
                        <a:pt x="25624" y="0"/>
                      </a:moveTo>
                      <a:lnTo>
                        <a:pt x="25624" y="64162"/>
                      </a:lnTo>
                      <a:cubicBezTo>
                        <a:pt x="25624" y="71197"/>
                        <a:pt x="19847" y="76974"/>
                        <a:pt x="12812" y="76974"/>
                      </a:cubicBezTo>
                      <a:lnTo>
                        <a:pt x="0" y="76974"/>
                      </a:lnTo>
                      <a:lnTo>
                        <a:pt x="0" y="0"/>
                      </a:lnTo>
                      <a:lnTo>
                        <a:pt x="25624" y="0"/>
                      </a:lnTo>
                      <a:close/>
                    </a:path>
                  </a:pathLst>
                </a:custGeom>
                <a:solidFill>
                  <a:srgbClr val="161D1E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2" name="Google Shape;1332;p30"/>
                <p:cNvSpPr/>
                <p:nvPr/>
              </p:nvSpPr>
              <p:spPr>
                <a:xfrm>
                  <a:off x="2350924" y="2627556"/>
                  <a:ext cx="19982" cy="19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19948" extrusionOk="0">
                      <a:moveTo>
                        <a:pt x="9991" y="19949"/>
                      </a:moveTo>
                      <a:cubicBezTo>
                        <a:pt x="15463" y="19949"/>
                        <a:pt x="19983" y="15463"/>
                        <a:pt x="19983" y="9958"/>
                      </a:cubicBezTo>
                      <a:cubicBezTo>
                        <a:pt x="19983" y="4452"/>
                        <a:pt x="15497" y="0"/>
                        <a:pt x="9991" y="0"/>
                      </a:cubicBezTo>
                      <a:cubicBezTo>
                        <a:pt x="4486" y="0"/>
                        <a:pt x="0" y="4486"/>
                        <a:pt x="0" y="9958"/>
                      </a:cubicBezTo>
                      <a:cubicBezTo>
                        <a:pt x="0" y="15429"/>
                        <a:pt x="4486" y="19949"/>
                        <a:pt x="9991" y="1994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33" name="Google Shape;1333;p30"/>
              <p:cNvSpPr/>
              <p:nvPr/>
            </p:nvSpPr>
            <p:spPr>
              <a:xfrm flipH="1">
                <a:off x="8083202" y="3204759"/>
                <a:ext cx="432653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94015" h="34731" extrusionOk="0">
                    <a:moveTo>
                      <a:pt x="0" y="34732"/>
                    </a:moveTo>
                    <a:lnTo>
                      <a:pt x="0" y="17366"/>
                    </a:lnTo>
                    <a:cubicBezTo>
                      <a:pt x="0" y="7816"/>
                      <a:pt x="7816" y="0"/>
                      <a:pt x="17366" y="0"/>
                    </a:cubicBezTo>
                    <a:lnTo>
                      <a:pt x="176650" y="0"/>
                    </a:lnTo>
                    <a:cubicBezTo>
                      <a:pt x="186199" y="0"/>
                      <a:pt x="194016" y="7816"/>
                      <a:pt x="194016" y="17366"/>
                    </a:cubicBezTo>
                    <a:lnTo>
                      <a:pt x="194016" y="34732"/>
                    </a:lnTo>
                    <a:lnTo>
                      <a:pt x="0" y="3473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4" name="Google Shape;1334;p30"/>
              <p:cNvSpPr/>
              <p:nvPr/>
            </p:nvSpPr>
            <p:spPr>
              <a:xfrm flipH="1">
                <a:off x="8083155" y="3204683"/>
                <a:ext cx="232734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04365" h="34731" extrusionOk="0">
                    <a:moveTo>
                      <a:pt x="0" y="0"/>
                    </a:moveTo>
                    <a:lnTo>
                      <a:pt x="86999" y="0"/>
                    </a:lnTo>
                    <a:cubicBezTo>
                      <a:pt x="96549" y="0"/>
                      <a:pt x="104365" y="7816"/>
                      <a:pt x="104365" y="17366"/>
                    </a:cubicBezTo>
                    <a:lnTo>
                      <a:pt x="104365" y="34732"/>
                    </a:lnTo>
                    <a:lnTo>
                      <a:pt x="0" y="347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1D1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5" name="Google Shape;1335;p30"/>
              <p:cNvSpPr/>
              <p:nvPr/>
            </p:nvSpPr>
            <p:spPr>
              <a:xfrm flipH="1">
                <a:off x="8173818" y="1893996"/>
                <a:ext cx="241297" cy="1310466"/>
              </a:xfrm>
              <a:custGeom>
                <a:avLst/>
                <a:gdLst/>
                <a:ahLst/>
                <a:cxnLst/>
                <a:rect l="l" t="t" r="r" b="b"/>
                <a:pathLst>
                  <a:path w="108205" h="587653" extrusionOk="0">
                    <a:moveTo>
                      <a:pt x="0" y="0"/>
                    </a:moveTo>
                    <a:lnTo>
                      <a:pt x="108206" y="0"/>
                    </a:lnTo>
                    <a:lnTo>
                      <a:pt x="108206" y="587654"/>
                    </a:lnTo>
                    <a:lnTo>
                      <a:pt x="0" y="58765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6" name="Google Shape;1336;p30"/>
              <p:cNvSpPr/>
              <p:nvPr/>
            </p:nvSpPr>
            <p:spPr>
              <a:xfrm flipH="1">
                <a:off x="8349631" y="1893996"/>
                <a:ext cx="34480" cy="1310466"/>
              </a:xfrm>
              <a:custGeom>
                <a:avLst/>
                <a:gdLst/>
                <a:ahLst/>
                <a:cxnLst/>
                <a:rect l="l" t="t" r="r" b="b"/>
                <a:pathLst>
                  <a:path w="15462" h="587653" extrusionOk="0">
                    <a:moveTo>
                      <a:pt x="0" y="0"/>
                    </a:moveTo>
                    <a:lnTo>
                      <a:pt x="15463" y="0"/>
                    </a:lnTo>
                    <a:lnTo>
                      <a:pt x="15463" y="587654"/>
                    </a:lnTo>
                    <a:lnTo>
                      <a:pt x="0" y="587654"/>
                    </a:lnTo>
                    <a:close/>
                  </a:path>
                </a:pathLst>
              </a:custGeom>
              <a:solidFill>
                <a:srgbClr val="161D1E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7" name="Google Shape;1337;p30"/>
              <p:cNvSpPr/>
              <p:nvPr/>
            </p:nvSpPr>
            <p:spPr>
              <a:xfrm flipH="1">
                <a:off x="8073120" y="1957215"/>
                <a:ext cx="432653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94015" h="34731" extrusionOk="0">
                    <a:moveTo>
                      <a:pt x="0" y="0"/>
                    </a:moveTo>
                    <a:lnTo>
                      <a:pt x="0" y="17366"/>
                    </a:lnTo>
                    <a:cubicBezTo>
                      <a:pt x="0" y="26915"/>
                      <a:pt x="7816" y="34732"/>
                      <a:pt x="17366" y="34732"/>
                    </a:cubicBezTo>
                    <a:lnTo>
                      <a:pt x="176650" y="34732"/>
                    </a:lnTo>
                    <a:cubicBezTo>
                      <a:pt x="186199" y="34732"/>
                      <a:pt x="194015" y="26915"/>
                      <a:pt x="194015" y="17366"/>
                    </a:cubicBezTo>
                    <a:lnTo>
                      <a:pt x="19401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8" name="Google Shape;1338;p30"/>
              <p:cNvSpPr/>
              <p:nvPr/>
            </p:nvSpPr>
            <p:spPr>
              <a:xfrm flipH="1">
                <a:off x="8073073" y="1957291"/>
                <a:ext cx="232734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104365" h="34731" extrusionOk="0">
                    <a:moveTo>
                      <a:pt x="34" y="34732"/>
                    </a:moveTo>
                    <a:lnTo>
                      <a:pt x="86999" y="34732"/>
                    </a:lnTo>
                    <a:cubicBezTo>
                      <a:pt x="96549" y="34732"/>
                      <a:pt x="104365" y="26915"/>
                      <a:pt x="104365" y="17366"/>
                    </a:cubicBezTo>
                    <a:lnTo>
                      <a:pt x="104365" y="0"/>
                    </a:lnTo>
                    <a:lnTo>
                      <a:pt x="0" y="0"/>
                    </a:lnTo>
                    <a:lnTo>
                      <a:pt x="0" y="34732"/>
                    </a:lnTo>
                    <a:close/>
                  </a:path>
                </a:pathLst>
              </a:custGeom>
              <a:solidFill>
                <a:srgbClr val="161D1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9" name="Google Shape;1339;p30"/>
              <p:cNvSpPr/>
              <p:nvPr/>
            </p:nvSpPr>
            <p:spPr>
              <a:xfrm flipH="1">
                <a:off x="7910239" y="1296679"/>
                <a:ext cx="510257" cy="588921"/>
              </a:xfrm>
              <a:custGeom>
                <a:avLst/>
                <a:gdLst/>
                <a:ahLst/>
                <a:cxnLst/>
                <a:rect l="l" t="t" r="r" b="b"/>
                <a:pathLst>
                  <a:path w="228815" h="264090" extrusionOk="0">
                    <a:moveTo>
                      <a:pt x="228781" y="0"/>
                    </a:moveTo>
                    <a:lnTo>
                      <a:pt x="199419" y="0"/>
                    </a:lnTo>
                    <a:cubicBezTo>
                      <a:pt x="89718" y="0"/>
                      <a:pt x="0" y="89718"/>
                      <a:pt x="0" y="199419"/>
                    </a:cubicBezTo>
                    <a:lnTo>
                      <a:pt x="0" y="264091"/>
                    </a:lnTo>
                    <a:lnTo>
                      <a:pt x="108817" y="264091"/>
                    </a:lnTo>
                    <a:lnTo>
                      <a:pt x="108817" y="236904"/>
                    </a:lnTo>
                    <a:cubicBezTo>
                      <a:pt x="108817" y="140491"/>
                      <a:pt x="157754" y="102258"/>
                      <a:pt x="228815" y="104603"/>
                    </a:cubicBezTo>
                    <a:lnTo>
                      <a:pt x="228815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0" name="Google Shape;1340;p30"/>
              <p:cNvSpPr/>
              <p:nvPr/>
            </p:nvSpPr>
            <p:spPr>
              <a:xfrm flipH="1">
                <a:off x="7910215" y="1381587"/>
                <a:ext cx="403173" cy="504107"/>
              </a:xfrm>
              <a:custGeom>
                <a:avLst/>
                <a:gdLst/>
                <a:ahLst/>
                <a:cxnLst/>
                <a:rect l="l" t="t" r="r" b="b"/>
                <a:pathLst>
                  <a:path w="180795" h="226057" extrusionOk="0">
                    <a:moveTo>
                      <a:pt x="0" y="226024"/>
                    </a:moveTo>
                    <a:lnTo>
                      <a:pt x="60797" y="226024"/>
                    </a:lnTo>
                    <a:lnTo>
                      <a:pt x="60797" y="198836"/>
                    </a:lnTo>
                    <a:cubicBezTo>
                      <a:pt x="60797" y="102423"/>
                      <a:pt x="109735" y="64191"/>
                      <a:pt x="180796" y="66536"/>
                    </a:cubicBezTo>
                    <a:lnTo>
                      <a:pt x="180796" y="29"/>
                    </a:lnTo>
                    <a:cubicBezTo>
                      <a:pt x="25420" y="-1908"/>
                      <a:pt x="34" y="93214"/>
                      <a:pt x="34" y="198599"/>
                    </a:cubicBezTo>
                    <a:lnTo>
                      <a:pt x="34" y="226058"/>
                    </a:lnTo>
                    <a:close/>
                  </a:path>
                </a:pathLst>
              </a:custGeom>
              <a:solidFill>
                <a:srgbClr val="161D1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1" name="Google Shape;1341;p30"/>
              <p:cNvSpPr/>
              <p:nvPr/>
            </p:nvSpPr>
            <p:spPr>
              <a:xfrm flipH="1">
                <a:off x="8075319" y="1883080"/>
                <a:ext cx="430606" cy="77147"/>
              </a:xfrm>
              <a:custGeom>
                <a:avLst/>
                <a:gdLst/>
                <a:ahLst/>
                <a:cxnLst/>
                <a:rect l="l" t="t" r="r" b="b"/>
                <a:pathLst>
                  <a:path w="193097" h="34595" extrusionOk="0">
                    <a:moveTo>
                      <a:pt x="0" y="34596"/>
                    </a:moveTo>
                    <a:lnTo>
                      <a:pt x="0" y="17298"/>
                    </a:lnTo>
                    <a:cubicBezTo>
                      <a:pt x="0" y="7783"/>
                      <a:pt x="7782" y="0"/>
                      <a:pt x="17298" y="0"/>
                    </a:cubicBezTo>
                    <a:lnTo>
                      <a:pt x="175800" y="0"/>
                    </a:lnTo>
                    <a:cubicBezTo>
                      <a:pt x="185316" y="0"/>
                      <a:pt x="193098" y="7783"/>
                      <a:pt x="193098" y="17298"/>
                    </a:cubicBezTo>
                    <a:lnTo>
                      <a:pt x="193098" y="34596"/>
                    </a:lnTo>
                    <a:lnTo>
                      <a:pt x="0" y="3459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1342;p30"/>
              <p:cNvSpPr/>
              <p:nvPr/>
            </p:nvSpPr>
            <p:spPr>
              <a:xfrm flipH="1">
                <a:off x="8075272" y="1883080"/>
                <a:ext cx="231597" cy="77147"/>
              </a:xfrm>
              <a:custGeom>
                <a:avLst/>
                <a:gdLst/>
                <a:ahLst/>
                <a:cxnLst/>
                <a:rect l="l" t="t" r="r" b="b"/>
                <a:pathLst>
                  <a:path w="103855" h="34595" extrusionOk="0">
                    <a:moveTo>
                      <a:pt x="0" y="0"/>
                    </a:moveTo>
                    <a:lnTo>
                      <a:pt x="86558" y="0"/>
                    </a:lnTo>
                    <a:cubicBezTo>
                      <a:pt x="96073" y="0"/>
                      <a:pt x="103856" y="7783"/>
                      <a:pt x="103856" y="17298"/>
                    </a:cubicBezTo>
                    <a:lnTo>
                      <a:pt x="103856" y="34596"/>
                    </a:lnTo>
                    <a:lnTo>
                      <a:pt x="0" y="34596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161D1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1343;p30"/>
              <p:cNvSpPr/>
              <p:nvPr/>
            </p:nvSpPr>
            <p:spPr>
              <a:xfrm flipH="1">
                <a:off x="7833734" y="1205338"/>
                <a:ext cx="77147" cy="430606"/>
              </a:xfrm>
              <a:custGeom>
                <a:avLst/>
                <a:gdLst/>
                <a:ahLst/>
                <a:cxnLst/>
                <a:rect l="l" t="t" r="r" b="b"/>
                <a:pathLst>
                  <a:path w="34595" h="193097" extrusionOk="0">
                    <a:moveTo>
                      <a:pt x="34596" y="0"/>
                    </a:moveTo>
                    <a:lnTo>
                      <a:pt x="17298" y="0"/>
                    </a:lnTo>
                    <a:cubicBezTo>
                      <a:pt x="7782" y="0"/>
                      <a:pt x="0" y="7782"/>
                      <a:pt x="0" y="17298"/>
                    </a:cubicBezTo>
                    <a:lnTo>
                      <a:pt x="0" y="175800"/>
                    </a:lnTo>
                    <a:cubicBezTo>
                      <a:pt x="0" y="185315"/>
                      <a:pt x="7782" y="193098"/>
                      <a:pt x="17298" y="193098"/>
                    </a:cubicBezTo>
                    <a:lnTo>
                      <a:pt x="34596" y="193098"/>
                    </a:lnTo>
                    <a:lnTo>
                      <a:pt x="345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1344;p30"/>
              <p:cNvSpPr/>
              <p:nvPr/>
            </p:nvSpPr>
            <p:spPr>
              <a:xfrm flipH="1">
                <a:off x="7833734" y="1404394"/>
                <a:ext cx="77147" cy="231597"/>
              </a:xfrm>
              <a:custGeom>
                <a:avLst/>
                <a:gdLst/>
                <a:ahLst/>
                <a:cxnLst/>
                <a:rect l="l" t="t" r="r" b="b"/>
                <a:pathLst>
                  <a:path w="34595" h="103855" extrusionOk="0">
                    <a:moveTo>
                      <a:pt x="0" y="0"/>
                    </a:moveTo>
                    <a:lnTo>
                      <a:pt x="0" y="86558"/>
                    </a:lnTo>
                    <a:cubicBezTo>
                      <a:pt x="0" y="96073"/>
                      <a:pt x="7782" y="103856"/>
                      <a:pt x="17298" y="103856"/>
                    </a:cubicBezTo>
                    <a:lnTo>
                      <a:pt x="34596" y="103856"/>
                    </a:lnTo>
                    <a:lnTo>
                      <a:pt x="3459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1D1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30"/>
              <p:cNvSpPr/>
              <p:nvPr/>
            </p:nvSpPr>
            <p:spPr>
              <a:xfrm flipH="1">
                <a:off x="7573432" y="1207461"/>
                <a:ext cx="77147" cy="430606"/>
              </a:xfrm>
              <a:custGeom>
                <a:avLst/>
                <a:gdLst/>
                <a:ahLst/>
                <a:cxnLst/>
                <a:rect l="l" t="t" r="r" b="b"/>
                <a:pathLst>
                  <a:path w="34595" h="193097" extrusionOk="0">
                    <a:moveTo>
                      <a:pt x="0" y="0"/>
                    </a:moveTo>
                    <a:lnTo>
                      <a:pt x="17298" y="0"/>
                    </a:lnTo>
                    <a:cubicBezTo>
                      <a:pt x="26814" y="0"/>
                      <a:pt x="34596" y="7782"/>
                      <a:pt x="34596" y="17298"/>
                    </a:cubicBezTo>
                    <a:lnTo>
                      <a:pt x="34596" y="175800"/>
                    </a:lnTo>
                    <a:cubicBezTo>
                      <a:pt x="34596" y="185316"/>
                      <a:pt x="26814" y="193098"/>
                      <a:pt x="17298" y="193098"/>
                    </a:cubicBezTo>
                    <a:lnTo>
                      <a:pt x="0" y="1930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1346;p30"/>
              <p:cNvSpPr/>
              <p:nvPr/>
            </p:nvSpPr>
            <p:spPr>
              <a:xfrm flipH="1">
                <a:off x="7573432" y="1406516"/>
                <a:ext cx="77147" cy="231597"/>
              </a:xfrm>
              <a:custGeom>
                <a:avLst/>
                <a:gdLst/>
                <a:ahLst/>
                <a:cxnLst/>
                <a:rect l="l" t="t" r="r" b="b"/>
                <a:pathLst>
                  <a:path w="34595" h="103855" extrusionOk="0">
                    <a:moveTo>
                      <a:pt x="34596" y="0"/>
                    </a:moveTo>
                    <a:lnTo>
                      <a:pt x="34596" y="86558"/>
                    </a:lnTo>
                    <a:cubicBezTo>
                      <a:pt x="34596" y="96073"/>
                      <a:pt x="26814" y="103856"/>
                      <a:pt x="17298" y="103856"/>
                    </a:cubicBezTo>
                    <a:lnTo>
                      <a:pt x="0" y="103856"/>
                    </a:lnTo>
                    <a:lnTo>
                      <a:pt x="0" y="0"/>
                    </a:lnTo>
                    <a:lnTo>
                      <a:pt x="34562" y="0"/>
                    </a:lnTo>
                    <a:close/>
                  </a:path>
                </a:pathLst>
              </a:custGeom>
              <a:solidFill>
                <a:srgbClr val="161D1E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1347;p30"/>
              <p:cNvSpPr/>
              <p:nvPr/>
            </p:nvSpPr>
            <p:spPr>
              <a:xfrm flipH="1">
                <a:off x="7637967" y="1298423"/>
                <a:ext cx="203632" cy="241373"/>
              </a:xfrm>
              <a:custGeom>
                <a:avLst/>
                <a:gdLst/>
                <a:ahLst/>
                <a:cxnLst/>
                <a:rect l="l" t="t" r="r" b="b"/>
                <a:pathLst>
                  <a:path w="91315" h="108239" extrusionOk="0">
                    <a:moveTo>
                      <a:pt x="0" y="0"/>
                    </a:moveTo>
                    <a:lnTo>
                      <a:pt x="91315" y="0"/>
                    </a:lnTo>
                    <a:lnTo>
                      <a:pt x="91315" y="108240"/>
                    </a:lnTo>
                    <a:lnTo>
                      <a:pt x="0" y="10824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Google Shape;1348;p30"/>
              <p:cNvSpPr/>
              <p:nvPr/>
            </p:nvSpPr>
            <p:spPr>
              <a:xfrm flipH="1">
                <a:off x="7118158" y="3283892"/>
                <a:ext cx="423711" cy="1859887"/>
              </a:xfrm>
              <a:custGeom>
                <a:avLst/>
                <a:gdLst/>
                <a:ahLst/>
                <a:cxnLst/>
                <a:rect l="l" t="t" r="r" b="b"/>
                <a:pathLst>
                  <a:path w="190005" h="822959" extrusionOk="0">
                    <a:moveTo>
                      <a:pt x="0" y="0"/>
                    </a:moveTo>
                    <a:lnTo>
                      <a:pt x="190005" y="0"/>
                    </a:lnTo>
                    <a:lnTo>
                      <a:pt x="190005" y="822960"/>
                    </a:lnTo>
                    <a:lnTo>
                      <a:pt x="0" y="82296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49" name="Google Shape;1349;p30"/>
              <p:cNvGrpSpPr/>
              <p:nvPr/>
            </p:nvGrpSpPr>
            <p:grpSpPr>
              <a:xfrm flipH="1">
                <a:off x="6779665" y="2350914"/>
                <a:ext cx="1054096" cy="932360"/>
                <a:chOff x="4168463" y="2302169"/>
                <a:chExt cx="472583" cy="418005"/>
              </a:xfrm>
            </p:grpSpPr>
            <p:sp>
              <p:nvSpPr>
                <p:cNvPr id="1350" name="Google Shape;1350;p30"/>
                <p:cNvSpPr/>
                <p:nvPr/>
              </p:nvSpPr>
              <p:spPr>
                <a:xfrm>
                  <a:off x="4193679" y="2335916"/>
                  <a:ext cx="425889" cy="372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889" h="372126" extrusionOk="0">
                      <a:moveTo>
                        <a:pt x="150618" y="0"/>
                      </a:moveTo>
                      <a:lnTo>
                        <a:pt x="269324" y="0"/>
                      </a:lnTo>
                      <a:lnTo>
                        <a:pt x="425889" y="123396"/>
                      </a:lnTo>
                      <a:lnTo>
                        <a:pt x="425889" y="372126"/>
                      </a:lnTo>
                      <a:lnTo>
                        <a:pt x="0" y="372126"/>
                      </a:lnTo>
                      <a:lnTo>
                        <a:pt x="0" y="123396"/>
                      </a:lnTo>
                      <a:lnTo>
                        <a:pt x="150618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1" name="Google Shape;1351;p30"/>
                <p:cNvSpPr/>
                <p:nvPr/>
              </p:nvSpPr>
              <p:spPr>
                <a:xfrm>
                  <a:off x="4193679" y="2459312"/>
                  <a:ext cx="425889" cy="248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889" h="248695" extrusionOk="0">
                      <a:moveTo>
                        <a:pt x="0" y="0"/>
                      </a:moveTo>
                      <a:lnTo>
                        <a:pt x="425889" y="0"/>
                      </a:lnTo>
                      <a:lnTo>
                        <a:pt x="425889" y="248696"/>
                      </a:lnTo>
                      <a:lnTo>
                        <a:pt x="0" y="248696"/>
                      </a:lnTo>
                      <a:close/>
                    </a:path>
                  </a:pathLst>
                </a:custGeom>
                <a:solidFill>
                  <a:srgbClr val="161D1E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2" name="Google Shape;1352;p30"/>
                <p:cNvSpPr/>
                <p:nvPr/>
              </p:nvSpPr>
              <p:spPr>
                <a:xfrm>
                  <a:off x="4488798" y="2459312"/>
                  <a:ext cx="87781" cy="216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81" h="216920" extrusionOk="0">
                      <a:moveTo>
                        <a:pt x="0" y="0"/>
                      </a:moveTo>
                      <a:lnTo>
                        <a:pt x="87781" y="0"/>
                      </a:lnTo>
                      <a:lnTo>
                        <a:pt x="87781" y="216921"/>
                      </a:lnTo>
                      <a:lnTo>
                        <a:pt x="0" y="216921"/>
                      </a:lnTo>
                      <a:close/>
                    </a:path>
                  </a:pathLst>
                </a:custGeom>
                <a:solidFill>
                  <a:srgbClr val="161D1E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3" name="Google Shape;1353;p30"/>
                <p:cNvSpPr/>
                <p:nvPr/>
              </p:nvSpPr>
              <p:spPr>
                <a:xfrm>
                  <a:off x="4250229" y="2458904"/>
                  <a:ext cx="60151" cy="216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51" h="216920" extrusionOk="0">
                      <a:moveTo>
                        <a:pt x="0" y="0"/>
                      </a:moveTo>
                      <a:lnTo>
                        <a:pt x="60152" y="0"/>
                      </a:lnTo>
                      <a:lnTo>
                        <a:pt x="60152" y="216921"/>
                      </a:lnTo>
                      <a:lnTo>
                        <a:pt x="0" y="216921"/>
                      </a:lnTo>
                      <a:close/>
                    </a:path>
                  </a:pathLst>
                </a:custGeom>
                <a:solidFill>
                  <a:srgbClr val="EFEFE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4" name="Google Shape;1354;p30"/>
                <p:cNvSpPr/>
                <p:nvPr/>
              </p:nvSpPr>
              <p:spPr>
                <a:xfrm>
                  <a:off x="4423412" y="2335916"/>
                  <a:ext cx="153166" cy="123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166" h="123396" extrusionOk="0">
                      <a:moveTo>
                        <a:pt x="0" y="0"/>
                      </a:moveTo>
                      <a:lnTo>
                        <a:pt x="65385" y="123396"/>
                      </a:lnTo>
                      <a:lnTo>
                        <a:pt x="153167" y="123396"/>
                      </a:lnTo>
                      <a:lnTo>
                        <a:pt x="22429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61D1E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5" name="Google Shape;1355;p30"/>
                <p:cNvSpPr/>
                <p:nvPr/>
              </p:nvSpPr>
              <p:spPr>
                <a:xfrm>
                  <a:off x="4250229" y="2335916"/>
                  <a:ext cx="114356" cy="122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56" h="122988" extrusionOk="0">
                      <a:moveTo>
                        <a:pt x="0" y="122989"/>
                      </a:moveTo>
                      <a:lnTo>
                        <a:pt x="114357" y="0"/>
                      </a:lnTo>
                      <a:lnTo>
                        <a:pt x="60186" y="122989"/>
                      </a:lnTo>
                      <a:lnTo>
                        <a:pt x="0" y="122989"/>
                      </a:lnTo>
                      <a:close/>
                    </a:path>
                  </a:pathLst>
                </a:custGeom>
                <a:solidFill>
                  <a:srgbClr val="EFEFE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6" name="Google Shape;1356;p30"/>
                <p:cNvSpPr/>
                <p:nvPr/>
              </p:nvSpPr>
              <p:spPr>
                <a:xfrm>
                  <a:off x="4177741" y="2448267"/>
                  <a:ext cx="8394" cy="241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94" h="241219" extrusionOk="0">
                      <a:moveTo>
                        <a:pt x="0" y="0"/>
                      </a:moveTo>
                      <a:lnTo>
                        <a:pt x="8394" y="0"/>
                      </a:lnTo>
                      <a:lnTo>
                        <a:pt x="8394" y="241219"/>
                      </a:lnTo>
                      <a:lnTo>
                        <a:pt x="0" y="2412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7" name="Google Shape;1357;p30"/>
                <p:cNvSpPr/>
                <p:nvPr/>
              </p:nvSpPr>
              <p:spPr>
                <a:xfrm>
                  <a:off x="4627351" y="2449660"/>
                  <a:ext cx="8428" cy="241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8" h="241219" extrusionOk="0">
                      <a:moveTo>
                        <a:pt x="0" y="0"/>
                      </a:moveTo>
                      <a:lnTo>
                        <a:pt x="8428" y="0"/>
                      </a:lnTo>
                      <a:lnTo>
                        <a:pt x="8428" y="241219"/>
                      </a:lnTo>
                      <a:lnTo>
                        <a:pt x="0" y="2412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8" name="Google Shape;1358;p30"/>
                <p:cNvSpPr/>
                <p:nvPr/>
              </p:nvSpPr>
              <p:spPr>
                <a:xfrm>
                  <a:off x="4177809" y="2324463"/>
                  <a:ext cx="159657" cy="131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57" h="131858" extrusionOk="0">
                      <a:moveTo>
                        <a:pt x="0" y="125231"/>
                      </a:moveTo>
                      <a:lnTo>
                        <a:pt x="5166" y="131858"/>
                      </a:lnTo>
                      <a:lnTo>
                        <a:pt x="159658" y="10705"/>
                      </a:lnTo>
                      <a:lnTo>
                        <a:pt x="159658" y="0"/>
                      </a:lnTo>
                      <a:lnTo>
                        <a:pt x="0" y="1252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9" name="Google Shape;1359;p30"/>
                <p:cNvSpPr/>
                <p:nvPr/>
              </p:nvSpPr>
              <p:spPr>
                <a:xfrm>
                  <a:off x="4476086" y="2325890"/>
                  <a:ext cx="159623" cy="131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23" h="131824" extrusionOk="0">
                      <a:moveTo>
                        <a:pt x="159623" y="125231"/>
                      </a:moveTo>
                      <a:lnTo>
                        <a:pt x="154458" y="131824"/>
                      </a:lnTo>
                      <a:lnTo>
                        <a:pt x="0" y="10671"/>
                      </a:lnTo>
                      <a:lnTo>
                        <a:pt x="0" y="0"/>
                      </a:lnTo>
                      <a:lnTo>
                        <a:pt x="159623" y="1252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0" name="Google Shape;1360;p30"/>
                <p:cNvSpPr/>
                <p:nvPr/>
              </p:nvSpPr>
              <p:spPr>
                <a:xfrm>
                  <a:off x="4337398" y="2324089"/>
                  <a:ext cx="138417" cy="1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17" h="11690" extrusionOk="0">
                      <a:moveTo>
                        <a:pt x="0" y="0"/>
                      </a:moveTo>
                      <a:lnTo>
                        <a:pt x="138417" y="0"/>
                      </a:lnTo>
                      <a:lnTo>
                        <a:pt x="138417" y="11690"/>
                      </a:lnTo>
                      <a:lnTo>
                        <a:pt x="0" y="1169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1" name="Google Shape;1361;p30"/>
                <p:cNvSpPr/>
                <p:nvPr/>
              </p:nvSpPr>
              <p:spPr>
                <a:xfrm>
                  <a:off x="4337398" y="2302169"/>
                  <a:ext cx="138417" cy="1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17" h="11690" extrusionOk="0">
                      <a:moveTo>
                        <a:pt x="0" y="0"/>
                      </a:moveTo>
                      <a:lnTo>
                        <a:pt x="138417" y="0"/>
                      </a:lnTo>
                      <a:lnTo>
                        <a:pt x="138417" y="11691"/>
                      </a:lnTo>
                      <a:lnTo>
                        <a:pt x="0" y="1169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2" name="Google Shape;1362;p30"/>
                <p:cNvSpPr/>
                <p:nvPr/>
              </p:nvSpPr>
              <p:spPr>
                <a:xfrm>
                  <a:off x="4168463" y="2676233"/>
                  <a:ext cx="472583" cy="43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583" h="43941" extrusionOk="0">
                      <a:moveTo>
                        <a:pt x="0" y="0"/>
                      </a:moveTo>
                      <a:lnTo>
                        <a:pt x="472584" y="0"/>
                      </a:lnTo>
                      <a:lnTo>
                        <a:pt x="472584" y="43942"/>
                      </a:lnTo>
                      <a:lnTo>
                        <a:pt x="0" y="43942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3" name="Google Shape;1363;p30"/>
                <p:cNvSpPr/>
                <p:nvPr/>
              </p:nvSpPr>
              <p:spPr>
                <a:xfrm>
                  <a:off x="4350549" y="2313010"/>
                  <a:ext cx="111162" cy="1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62" h="11690" extrusionOk="0">
                      <a:moveTo>
                        <a:pt x="0" y="0"/>
                      </a:moveTo>
                      <a:lnTo>
                        <a:pt x="111162" y="0"/>
                      </a:lnTo>
                      <a:lnTo>
                        <a:pt x="111162" y="11691"/>
                      </a:lnTo>
                      <a:lnTo>
                        <a:pt x="0" y="1169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4" name="Google Shape;1364;p30"/>
                <p:cNvSpPr/>
                <p:nvPr/>
              </p:nvSpPr>
              <p:spPr>
                <a:xfrm>
                  <a:off x="4351049" y="2313010"/>
                  <a:ext cx="111162" cy="1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62" h="11690" extrusionOk="0">
                      <a:moveTo>
                        <a:pt x="0" y="0"/>
                      </a:moveTo>
                      <a:lnTo>
                        <a:pt x="111162" y="0"/>
                      </a:lnTo>
                      <a:lnTo>
                        <a:pt x="111162" y="11691"/>
                      </a:lnTo>
                      <a:lnTo>
                        <a:pt x="0" y="11691"/>
                      </a:lnTo>
                      <a:close/>
                    </a:path>
                  </a:pathLst>
                </a:custGeom>
                <a:solidFill>
                  <a:srgbClr val="161D1E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65" name="Google Shape;1365;p30"/>
              <p:cNvGrpSpPr/>
              <p:nvPr/>
            </p:nvGrpSpPr>
            <p:grpSpPr>
              <a:xfrm flipH="1">
                <a:off x="6590802" y="3914640"/>
                <a:ext cx="328827" cy="429717"/>
                <a:chOff x="5612846" y="2845934"/>
                <a:chExt cx="147423" cy="192655"/>
              </a:xfrm>
            </p:grpSpPr>
            <p:sp>
              <p:nvSpPr>
                <p:cNvPr id="1366" name="Google Shape;1366;p30"/>
                <p:cNvSpPr/>
                <p:nvPr/>
              </p:nvSpPr>
              <p:spPr>
                <a:xfrm>
                  <a:off x="5632183" y="2939050"/>
                  <a:ext cx="108579" cy="75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79" h="75920" extrusionOk="0">
                      <a:moveTo>
                        <a:pt x="68" y="75920"/>
                      </a:moveTo>
                      <a:lnTo>
                        <a:pt x="25454" y="75920"/>
                      </a:lnTo>
                      <a:lnTo>
                        <a:pt x="25454" y="36873"/>
                      </a:lnTo>
                      <a:cubicBezTo>
                        <a:pt x="25454" y="29736"/>
                        <a:pt x="31333" y="23857"/>
                        <a:pt x="38470" y="23857"/>
                      </a:cubicBezTo>
                      <a:lnTo>
                        <a:pt x="70177" y="23857"/>
                      </a:lnTo>
                      <a:cubicBezTo>
                        <a:pt x="77314" y="23857"/>
                        <a:pt x="83193" y="29702"/>
                        <a:pt x="83193" y="36873"/>
                      </a:cubicBezTo>
                      <a:lnTo>
                        <a:pt x="83193" y="75920"/>
                      </a:lnTo>
                      <a:lnTo>
                        <a:pt x="108579" y="75920"/>
                      </a:lnTo>
                      <a:lnTo>
                        <a:pt x="108579" y="24469"/>
                      </a:lnTo>
                      <a:cubicBezTo>
                        <a:pt x="108579" y="11011"/>
                        <a:pt x="97568" y="0"/>
                        <a:pt x="84111" y="0"/>
                      </a:cubicBezTo>
                      <a:lnTo>
                        <a:pt x="24468" y="0"/>
                      </a:lnTo>
                      <a:cubicBezTo>
                        <a:pt x="11011" y="0"/>
                        <a:pt x="0" y="11011"/>
                        <a:pt x="0" y="24469"/>
                      </a:cubicBezTo>
                      <a:lnTo>
                        <a:pt x="0" y="7592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7" name="Google Shape;1367;p30"/>
                <p:cNvSpPr/>
                <p:nvPr/>
              </p:nvSpPr>
              <p:spPr>
                <a:xfrm>
                  <a:off x="5612846" y="3013305"/>
                  <a:ext cx="147423" cy="25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423" h="25284" extrusionOk="0">
                      <a:moveTo>
                        <a:pt x="6321" y="0"/>
                      </a:moveTo>
                      <a:lnTo>
                        <a:pt x="141102" y="0"/>
                      </a:lnTo>
                      <a:cubicBezTo>
                        <a:pt x="144603" y="0"/>
                        <a:pt x="147423" y="2821"/>
                        <a:pt x="147423" y="6321"/>
                      </a:cubicBezTo>
                      <a:lnTo>
                        <a:pt x="147423" y="18963"/>
                      </a:lnTo>
                      <a:cubicBezTo>
                        <a:pt x="147423" y="22430"/>
                        <a:pt x="144603" y="25284"/>
                        <a:pt x="141102" y="25284"/>
                      </a:cubicBezTo>
                      <a:lnTo>
                        <a:pt x="6321" y="25284"/>
                      </a:lnTo>
                      <a:cubicBezTo>
                        <a:pt x="2821" y="25284"/>
                        <a:pt x="0" y="22463"/>
                        <a:pt x="0" y="18963"/>
                      </a:cubicBezTo>
                      <a:lnTo>
                        <a:pt x="0" y="6355"/>
                      </a:lnTo>
                      <a:cubicBezTo>
                        <a:pt x="0" y="2855"/>
                        <a:pt x="2821" y="34"/>
                        <a:pt x="6321" y="3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8" name="Google Shape;1368;p30"/>
                <p:cNvSpPr/>
                <p:nvPr/>
              </p:nvSpPr>
              <p:spPr>
                <a:xfrm>
                  <a:off x="5612846" y="3013305"/>
                  <a:ext cx="147423" cy="11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423" h="11316" extrusionOk="0">
                      <a:moveTo>
                        <a:pt x="6321" y="0"/>
                      </a:moveTo>
                      <a:lnTo>
                        <a:pt x="141102" y="0"/>
                      </a:lnTo>
                      <a:cubicBezTo>
                        <a:pt x="144569" y="0"/>
                        <a:pt x="147423" y="2821"/>
                        <a:pt x="147423" y="6321"/>
                      </a:cubicBezTo>
                      <a:lnTo>
                        <a:pt x="147423" y="11317"/>
                      </a:lnTo>
                      <a:lnTo>
                        <a:pt x="0" y="11317"/>
                      </a:lnTo>
                      <a:lnTo>
                        <a:pt x="0" y="6321"/>
                      </a:lnTo>
                      <a:cubicBezTo>
                        <a:pt x="0" y="2855"/>
                        <a:pt x="2855" y="0"/>
                        <a:pt x="6321" y="0"/>
                      </a:cubicBezTo>
                      <a:close/>
                    </a:path>
                  </a:pathLst>
                </a:custGeom>
                <a:solidFill>
                  <a:srgbClr val="EFEFEF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9" name="Google Shape;1369;p30"/>
                <p:cNvSpPr/>
                <p:nvPr/>
              </p:nvSpPr>
              <p:spPr>
                <a:xfrm>
                  <a:off x="5673984" y="2868533"/>
                  <a:ext cx="25148" cy="70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48" h="70517" extrusionOk="0">
                      <a:moveTo>
                        <a:pt x="0" y="0"/>
                      </a:moveTo>
                      <a:lnTo>
                        <a:pt x="25148" y="0"/>
                      </a:lnTo>
                      <a:lnTo>
                        <a:pt x="25148" y="70517"/>
                      </a:lnTo>
                      <a:lnTo>
                        <a:pt x="0" y="70517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0" name="Google Shape;1370;p30"/>
                <p:cNvSpPr/>
                <p:nvPr/>
              </p:nvSpPr>
              <p:spPr>
                <a:xfrm>
                  <a:off x="5665148" y="2845934"/>
                  <a:ext cx="42819" cy="42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9" h="42820" extrusionOk="0">
                      <a:moveTo>
                        <a:pt x="21410" y="42820"/>
                      </a:moveTo>
                      <a:cubicBezTo>
                        <a:pt x="33203" y="42820"/>
                        <a:pt x="42820" y="33203"/>
                        <a:pt x="42820" y="21410"/>
                      </a:cubicBezTo>
                      <a:cubicBezTo>
                        <a:pt x="42820" y="9618"/>
                        <a:pt x="33203" y="0"/>
                        <a:pt x="21410" y="0"/>
                      </a:cubicBezTo>
                      <a:cubicBezTo>
                        <a:pt x="9618" y="0"/>
                        <a:pt x="0" y="9618"/>
                        <a:pt x="0" y="21410"/>
                      </a:cubicBezTo>
                      <a:cubicBezTo>
                        <a:pt x="0" y="33203"/>
                        <a:pt x="9618" y="42820"/>
                        <a:pt x="21410" y="4282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1" name="Google Shape;1371;p30"/>
                <p:cNvSpPr/>
                <p:nvPr/>
              </p:nvSpPr>
              <p:spPr>
                <a:xfrm>
                  <a:off x="5672692" y="2850488"/>
                  <a:ext cx="19405" cy="19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5" h="19438" extrusionOk="0">
                      <a:moveTo>
                        <a:pt x="9686" y="19439"/>
                      </a:moveTo>
                      <a:cubicBezTo>
                        <a:pt x="15055" y="19439"/>
                        <a:pt x="19405" y="15089"/>
                        <a:pt x="19405" y="9719"/>
                      </a:cubicBezTo>
                      <a:cubicBezTo>
                        <a:pt x="19405" y="4350"/>
                        <a:pt x="15055" y="0"/>
                        <a:pt x="9686" y="0"/>
                      </a:cubicBezTo>
                      <a:cubicBezTo>
                        <a:pt x="4316" y="0"/>
                        <a:pt x="0" y="4384"/>
                        <a:pt x="0" y="9719"/>
                      </a:cubicBezTo>
                      <a:cubicBezTo>
                        <a:pt x="0" y="15055"/>
                        <a:pt x="4350" y="19439"/>
                        <a:pt x="9686" y="1943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372" name="Google Shape;1372;p30"/>
            <p:cNvSpPr/>
            <p:nvPr/>
          </p:nvSpPr>
          <p:spPr>
            <a:xfrm flipH="1">
              <a:off x="9189886" y="4417130"/>
              <a:ext cx="345880" cy="718513"/>
            </a:xfrm>
            <a:custGeom>
              <a:avLst/>
              <a:gdLst/>
              <a:ahLst/>
              <a:cxnLst/>
              <a:rect l="l" t="t" r="r" b="b"/>
              <a:pathLst>
                <a:path w="155103" h="322203" extrusionOk="0">
                  <a:moveTo>
                    <a:pt x="0" y="0"/>
                  </a:moveTo>
                  <a:lnTo>
                    <a:pt x="155104" y="0"/>
                  </a:lnTo>
                  <a:lnTo>
                    <a:pt x="155104" y="322204"/>
                  </a:lnTo>
                  <a:lnTo>
                    <a:pt x="0" y="3222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3" name="Google Shape;1373;p30"/>
            <p:cNvSpPr/>
            <p:nvPr/>
          </p:nvSpPr>
          <p:spPr>
            <a:xfrm flipH="1">
              <a:off x="7950907" y="4417130"/>
              <a:ext cx="345880" cy="718513"/>
            </a:xfrm>
            <a:custGeom>
              <a:avLst/>
              <a:gdLst/>
              <a:ahLst/>
              <a:cxnLst/>
              <a:rect l="l" t="t" r="r" b="b"/>
              <a:pathLst>
                <a:path w="155103" h="322203" extrusionOk="0">
                  <a:moveTo>
                    <a:pt x="0" y="0"/>
                  </a:moveTo>
                  <a:lnTo>
                    <a:pt x="155104" y="0"/>
                  </a:lnTo>
                  <a:lnTo>
                    <a:pt x="155104" y="322204"/>
                  </a:lnTo>
                  <a:lnTo>
                    <a:pt x="0" y="3222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4" name="Google Shape;1374;p30"/>
            <p:cNvSpPr/>
            <p:nvPr/>
          </p:nvSpPr>
          <p:spPr>
            <a:xfrm flipH="1">
              <a:off x="8570359" y="4422664"/>
              <a:ext cx="345880" cy="718513"/>
            </a:xfrm>
            <a:custGeom>
              <a:avLst/>
              <a:gdLst/>
              <a:ahLst/>
              <a:cxnLst/>
              <a:rect l="l" t="t" r="r" b="b"/>
              <a:pathLst>
                <a:path w="155103" h="322203" extrusionOk="0">
                  <a:moveTo>
                    <a:pt x="0" y="0"/>
                  </a:moveTo>
                  <a:lnTo>
                    <a:pt x="155104" y="0"/>
                  </a:lnTo>
                  <a:lnTo>
                    <a:pt x="155104" y="322204"/>
                  </a:lnTo>
                  <a:lnTo>
                    <a:pt x="0" y="3222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75" name="Google Shape;1375;p30"/>
            <p:cNvGrpSpPr/>
            <p:nvPr/>
          </p:nvGrpSpPr>
          <p:grpSpPr>
            <a:xfrm flipH="1">
              <a:off x="7133162" y="4525117"/>
              <a:ext cx="501352" cy="617327"/>
              <a:chOff x="5292342" y="3091129"/>
              <a:chExt cx="224771" cy="276766"/>
            </a:xfrm>
          </p:grpSpPr>
          <p:sp>
            <p:nvSpPr>
              <p:cNvPr id="1376" name="Google Shape;1376;p30"/>
              <p:cNvSpPr/>
              <p:nvPr/>
            </p:nvSpPr>
            <p:spPr>
              <a:xfrm>
                <a:off x="5378390" y="3254253"/>
                <a:ext cx="44247" cy="113642"/>
              </a:xfrm>
              <a:custGeom>
                <a:avLst/>
                <a:gdLst/>
                <a:ahLst/>
                <a:cxnLst/>
                <a:rect l="l" t="t" r="r" b="b"/>
                <a:pathLst>
                  <a:path w="44247" h="113642" extrusionOk="0">
                    <a:moveTo>
                      <a:pt x="0" y="0"/>
                    </a:moveTo>
                    <a:lnTo>
                      <a:pt x="44247" y="0"/>
                    </a:lnTo>
                    <a:lnTo>
                      <a:pt x="44247" y="113643"/>
                    </a:lnTo>
                    <a:lnTo>
                      <a:pt x="0" y="11364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7" name="Google Shape;1377;p30"/>
              <p:cNvSpPr/>
              <p:nvPr/>
            </p:nvSpPr>
            <p:spPr>
              <a:xfrm>
                <a:off x="5292342" y="3091129"/>
                <a:ext cx="224771" cy="224770"/>
              </a:xfrm>
              <a:custGeom>
                <a:avLst/>
                <a:gdLst/>
                <a:ahLst/>
                <a:cxnLst/>
                <a:rect l="l" t="t" r="r" b="b"/>
                <a:pathLst>
                  <a:path w="224771" h="224770" extrusionOk="0">
                    <a:moveTo>
                      <a:pt x="112385" y="224771"/>
                    </a:moveTo>
                    <a:cubicBezTo>
                      <a:pt x="174271" y="224771"/>
                      <a:pt x="224771" y="174305"/>
                      <a:pt x="224771" y="112386"/>
                    </a:cubicBezTo>
                    <a:cubicBezTo>
                      <a:pt x="224771" y="50466"/>
                      <a:pt x="174305" y="0"/>
                      <a:pt x="112385" y="0"/>
                    </a:cubicBezTo>
                    <a:cubicBezTo>
                      <a:pt x="50466" y="0"/>
                      <a:pt x="0" y="50500"/>
                      <a:pt x="0" y="112386"/>
                    </a:cubicBezTo>
                    <a:cubicBezTo>
                      <a:pt x="0" y="174271"/>
                      <a:pt x="50466" y="224771"/>
                      <a:pt x="112385" y="22477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8" name="Google Shape;1378;p30"/>
              <p:cNvSpPr/>
              <p:nvPr/>
            </p:nvSpPr>
            <p:spPr>
              <a:xfrm>
                <a:off x="5310116" y="3108903"/>
                <a:ext cx="189189" cy="189223"/>
              </a:xfrm>
              <a:custGeom>
                <a:avLst/>
                <a:gdLst/>
                <a:ahLst/>
                <a:cxnLst/>
                <a:rect l="l" t="t" r="r" b="b"/>
                <a:pathLst>
                  <a:path w="189189" h="189223" extrusionOk="0">
                    <a:moveTo>
                      <a:pt x="94612" y="189224"/>
                    </a:moveTo>
                    <a:cubicBezTo>
                      <a:pt x="146710" y="189224"/>
                      <a:pt x="189190" y="146744"/>
                      <a:pt x="189190" y="94612"/>
                    </a:cubicBezTo>
                    <a:cubicBezTo>
                      <a:pt x="189190" y="42480"/>
                      <a:pt x="146710" y="0"/>
                      <a:pt x="94612" y="0"/>
                    </a:cubicBezTo>
                    <a:cubicBezTo>
                      <a:pt x="42514" y="0"/>
                      <a:pt x="0" y="42514"/>
                      <a:pt x="0" y="94612"/>
                    </a:cubicBezTo>
                    <a:cubicBezTo>
                      <a:pt x="0" y="146709"/>
                      <a:pt x="42480" y="189224"/>
                      <a:pt x="94612" y="1892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9" name="Google Shape;1379;p30"/>
              <p:cNvSpPr/>
              <p:nvPr/>
            </p:nvSpPr>
            <p:spPr>
              <a:xfrm>
                <a:off x="5310116" y="3108937"/>
                <a:ext cx="189189" cy="98180"/>
              </a:xfrm>
              <a:custGeom>
                <a:avLst/>
                <a:gdLst/>
                <a:ahLst/>
                <a:cxnLst/>
                <a:rect l="l" t="t" r="r" b="b"/>
                <a:pathLst>
                  <a:path w="189189" h="98180" extrusionOk="0">
                    <a:moveTo>
                      <a:pt x="94578" y="0"/>
                    </a:moveTo>
                    <a:cubicBezTo>
                      <a:pt x="146845" y="0"/>
                      <a:pt x="189190" y="42378"/>
                      <a:pt x="189190" y="94612"/>
                    </a:cubicBezTo>
                    <a:cubicBezTo>
                      <a:pt x="189190" y="95801"/>
                      <a:pt x="189190" y="96991"/>
                      <a:pt x="189122" y="98180"/>
                    </a:cubicBezTo>
                    <a:lnTo>
                      <a:pt x="68" y="98180"/>
                    </a:lnTo>
                    <a:cubicBezTo>
                      <a:pt x="68" y="96991"/>
                      <a:pt x="0" y="95801"/>
                      <a:pt x="0" y="94612"/>
                    </a:cubicBezTo>
                    <a:cubicBezTo>
                      <a:pt x="0" y="42378"/>
                      <a:pt x="42378" y="0"/>
                      <a:pt x="946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0" name="Google Shape;1380;p30"/>
              <p:cNvSpPr/>
              <p:nvPr/>
            </p:nvSpPr>
            <p:spPr>
              <a:xfrm>
                <a:off x="5402893" y="3125521"/>
                <a:ext cx="97853" cy="80440"/>
              </a:xfrm>
              <a:custGeom>
                <a:avLst/>
                <a:gdLst/>
                <a:ahLst/>
                <a:cxnLst/>
                <a:rect l="l" t="t" r="r" b="b"/>
                <a:pathLst>
                  <a:path w="97853" h="80440" extrusionOk="0">
                    <a:moveTo>
                      <a:pt x="88902" y="38810"/>
                    </a:moveTo>
                    <a:cubicBezTo>
                      <a:pt x="95223" y="52302"/>
                      <a:pt x="98078" y="66507"/>
                      <a:pt x="97840" y="80440"/>
                    </a:cubicBezTo>
                    <a:lnTo>
                      <a:pt x="0" y="80440"/>
                    </a:lnTo>
                    <a:lnTo>
                      <a:pt x="55428" y="0"/>
                    </a:lnTo>
                    <a:cubicBezTo>
                      <a:pt x="69497" y="9278"/>
                      <a:pt x="81256" y="22429"/>
                      <a:pt x="88902" y="3877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1" name="Google Shape;1381;p30"/>
              <p:cNvSpPr/>
              <p:nvPr/>
            </p:nvSpPr>
            <p:spPr>
              <a:xfrm>
                <a:off x="5362485" y="3109487"/>
                <a:ext cx="90873" cy="98173"/>
              </a:xfrm>
              <a:custGeom>
                <a:avLst/>
                <a:gdLst/>
                <a:ahLst/>
                <a:cxnLst/>
                <a:rect l="l" t="t" r="r" b="b"/>
                <a:pathLst>
                  <a:path w="90873" h="98173" extrusionOk="0">
                    <a:moveTo>
                      <a:pt x="50228" y="299"/>
                    </a:moveTo>
                    <a:cubicBezTo>
                      <a:pt x="65080" y="1455"/>
                      <a:pt x="78877" y="6008"/>
                      <a:pt x="90874" y="13111"/>
                    </a:cubicBezTo>
                    <a:lnTo>
                      <a:pt x="42548" y="98173"/>
                    </a:lnTo>
                    <a:lnTo>
                      <a:pt x="0" y="10257"/>
                    </a:lnTo>
                    <a:cubicBezTo>
                      <a:pt x="15055" y="2610"/>
                      <a:pt x="32217" y="-1128"/>
                      <a:pt x="50228" y="2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2" name="Google Shape;1382;p30"/>
              <p:cNvSpPr/>
              <p:nvPr/>
            </p:nvSpPr>
            <p:spPr>
              <a:xfrm>
                <a:off x="5311712" y="3126507"/>
                <a:ext cx="97738" cy="81629"/>
              </a:xfrm>
              <a:custGeom>
                <a:avLst/>
                <a:gdLst/>
                <a:ahLst/>
                <a:cxnLst/>
                <a:rect l="l" t="t" r="r" b="b"/>
                <a:pathLst>
                  <a:path w="97738" h="81629" extrusionOk="0">
                    <a:moveTo>
                      <a:pt x="11657" y="31775"/>
                    </a:moveTo>
                    <a:cubicBezTo>
                      <a:pt x="18862" y="18725"/>
                      <a:pt x="28649" y="8054"/>
                      <a:pt x="40068" y="0"/>
                    </a:cubicBezTo>
                    <a:lnTo>
                      <a:pt x="97739" y="79047"/>
                    </a:lnTo>
                    <a:lnTo>
                      <a:pt x="103" y="81630"/>
                    </a:lnTo>
                    <a:cubicBezTo>
                      <a:pt x="-679" y="64808"/>
                      <a:pt x="2991" y="47578"/>
                      <a:pt x="11691" y="3174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83" name="Google Shape;1383;p30"/>
              <p:cNvGrpSpPr/>
              <p:nvPr/>
            </p:nvGrpSpPr>
            <p:grpSpPr>
              <a:xfrm>
                <a:off x="5361045" y="3146273"/>
                <a:ext cx="64409" cy="79667"/>
                <a:chOff x="5361045" y="3146273"/>
                <a:chExt cx="64409" cy="79667"/>
              </a:xfrm>
            </p:grpSpPr>
            <p:sp>
              <p:nvSpPr>
                <p:cNvPr id="1384" name="Google Shape;1384;p30"/>
                <p:cNvSpPr/>
                <p:nvPr/>
              </p:nvSpPr>
              <p:spPr>
                <a:xfrm>
                  <a:off x="5382608" y="3183094"/>
                  <a:ext cx="42846" cy="42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46" h="42846" extrusionOk="0">
                      <a:moveTo>
                        <a:pt x="17328" y="404"/>
                      </a:moveTo>
                      <a:cubicBezTo>
                        <a:pt x="28951" y="-1873"/>
                        <a:pt x="40166" y="5705"/>
                        <a:pt x="42442" y="17328"/>
                      </a:cubicBezTo>
                      <a:cubicBezTo>
                        <a:pt x="44719" y="28951"/>
                        <a:pt x="37141" y="40199"/>
                        <a:pt x="25518" y="42442"/>
                      </a:cubicBezTo>
                      <a:cubicBezTo>
                        <a:pt x="13896" y="44719"/>
                        <a:pt x="2647" y="37141"/>
                        <a:pt x="404" y="25518"/>
                      </a:cubicBezTo>
                      <a:cubicBezTo>
                        <a:pt x="-1873" y="13930"/>
                        <a:pt x="5706" y="2681"/>
                        <a:pt x="17328" y="43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5" name="Google Shape;1385;p30"/>
                <p:cNvSpPr/>
                <p:nvPr/>
              </p:nvSpPr>
              <p:spPr>
                <a:xfrm>
                  <a:off x="5361045" y="3146273"/>
                  <a:ext cx="43376" cy="543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6" h="54353" extrusionOk="0">
                      <a:moveTo>
                        <a:pt x="30327" y="54353"/>
                      </a:moveTo>
                      <a:lnTo>
                        <a:pt x="43376" y="45348"/>
                      </a:lnTo>
                      <a:lnTo>
                        <a:pt x="14456" y="3411"/>
                      </a:lnTo>
                      <a:cubicBezTo>
                        <a:pt x="11975" y="-191"/>
                        <a:pt x="6980" y="-1075"/>
                        <a:pt x="3411" y="1406"/>
                      </a:cubicBezTo>
                      <a:lnTo>
                        <a:pt x="3411" y="1406"/>
                      </a:lnTo>
                      <a:cubicBezTo>
                        <a:pt x="-191" y="3853"/>
                        <a:pt x="-1075" y="8815"/>
                        <a:pt x="1406" y="12451"/>
                      </a:cubicBezTo>
                      <a:lnTo>
                        <a:pt x="30361" y="5435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386" name="Google Shape;1386;p30"/>
          <p:cNvGrpSpPr/>
          <p:nvPr/>
        </p:nvGrpSpPr>
        <p:grpSpPr>
          <a:xfrm>
            <a:off x="100013" y="48283"/>
            <a:ext cx="1006790" cy="2522873"/>
            <a:chOff x="7569444" y="2914051"/>
            <a:chExt cx="456473" cy="1247769"/>
          </a:xfrm>
        </p:grpSpPr>
        <p:sp>
          <p:nvSpPr>
            <p:cNvPr id="1387" name="Google Shape;1387;p30"/>
            <p:cNvSpPr/>
            <p:nvPr/>
          </p:nvSpPr>
          <p:spPr>
            <a:xfrm>
              <a:off x="7774605" y="2946357"/>
              <a:ext cx="43737" cy="824553"/>
            </a:xfrm>
            <a:custGeom>
              <a:avLst/>
              <a:gdLst/>
              <a:ahLst/>
              <a:cxnLst/>
              <a:rect l="l" t="t" r="r" b="b"/>
              <a:pathLst>
                <a:path w="43737" h="349017" extrusionOk="0">
                  <a:moveTo>
                    <a:pt x="0" y="0"/>
                  </a:moveTo>
                  <a:lnTo>
                    <a:pt x="43738" y="0"/>
                  </a:lnTo>
                  <a:lnTo>
                    <a:pt x="43738" y="349017"/>
                  </a:lnTo>
                  <a:lnTo>
                    <a:pt x="0" y="34901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30"/>
            <p:cNvSpPr/>
            <p:nvPr/>
          </p:nvSpPr>
          <p:spPr>
            <a:xfrm>
              <a:off x="7705754" y="2914051"/>
              <a:ext cx="181440" cy="72386"/>
            </a:xfrm>
            <a:custGeom>
              <a:avLst/>
              <a:gdLst/>
              <a:ahLst/>
              <a:cxnLst/>
              <a:rect l="l" t="t" r="r" b="b"/>
              <a:pathLst>
                <a:path w="181440" h="72386" extrusionOk="0">
                  <a:moveTo>
                    <a:pt x="36193" y="0"/>
                  </a:moveTo>
                  <a:lnTo>
                    <a:pt x="145248" y="0"/>
                  </a:lnTo>
                  <a:cubicBezTo>
                    <a:pt x="165162" y="0"/>
                    <a:pt x="181441" y="16278"/>
                    <a:pt x="181441" y="36193"/>
                  </a:cubicBezTo>
                  <a:lnTo>
                    <a:pt x="181441" y="36193"/>
                  </a:lnTo>
                  <a:cubicBezTo>
                    <a:pt x="181441" y="56108"/>
                    <a:pt x="165162" y="72386"/>
                    <a:pt x="145248" y="72386"/>
                  </a:cubicBezTo>
                  <a:lnTo>
                    <a:pt x="36193" y="72386"/>
                  </a:lnTo>
                  <a:cubicBezTo>
                    <a:pt x="16279" y="72386"/>
                    <a:pt x="0" y="56108"/>
                    <a:pt x="0" y="36193"/>
                  </a:cubicBezTo>
                  <a:lnTo>
                    <a:pt x="0" y="36193"/>
                  </a:lnTo>
                  <a:cubicBezTo>
                    <a:pt x="0" y="16278"/>
                    <a:pt x="16279" y="0"/>
                    <a:pt x="36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30"/>
            <p:cNvSpPr/>
            <p:nvPr/>
          </p:nvSpPr>
          <p:spPr>
            <a:xfrm>
              <a:off x="7735761" y="3795302"/>
              <a:ext cx="122717" cy="69735"/>
            </a:xfrm>
            <a:custGeom>
              <a:avLst/>
              <a:gdLst/>
              <a:ahLst/>
              <a:cxnLst/>
              <a:rect l="l" t="t" r="r" b="b"/>
              <a:pathLst>
                <a:path w="122717" h="69735" extrusionOk="0">
                  <a:moveTo>
                    <a:pt x="0" y="69736"/>
                  </a:moveTo>
                  <a:lnTo>
                    <a:pt x="122717" y="69736"/>
                  </a:lnTo>
                  <a:lnTo>
                    <a:pt x="122717" y="9924"/>
                  </a:lnTo>
                  <a:cubicBezTo>
                    <a:pt x="122717" y="4452"/>
                    <a:pt x="118231" y="0"/>
                    <a:pt x="112794" y="0"/>
                  </a:cubicBezTo>
                  <a:lnTo>
                    <a:pt x="9924" y="0"/>
                  </a:lnTo>
                  <a:cubicBezTo>
                    <a:pt x="4452" y="0"/>
                    <a:pt x="0" y="4486"/>
                    <a:pt x="0" y="9924"/>
                  </a:cubicBezTo>
                  <a:lnTo>
                    <a:pt x="0" y="6973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30"/>
            <p:cNvSpPr/>
            <p:nvPr/>
          </p:nvSpPr>
          <p:spPr>
            <a:xfrm>
              <a:off x="7735897" y="3795268"/>
              <a:ext cx="122444" cy="8292"/>
            </a:xfrm>
            <a:custGeom>
              <a:avLst/>
              <a:gdLst/>
              <a:ahLst/>
              <a:cxnLst/>
              <a:rect l="l" t="t" r="r" b="b"/>
              <a:pathLst>
                <a:path w="122444" h="8292" extrusionOk="0">
                  <a:moveTo>
                    <a:pt x="122445" y="8292"/>
                  </a:moveTo>
                  <a:cubicBezTo>
                    <a:pt x="121663" y="3603"/>
                    <a:pt x="117551" y="0"/>
                    <a:pt x="112658" y="0"/>
                  </a:cubicBezTo>
                  <a:lnTo>
                    <a:pt x="9788" y="0"/>
                  </a:lnTo>
                  <a:cubicBezTo>
                    <a:pt x="4894" y="0"/>
                    <a:pt x="782" y="3603"/>
                    <a:pt x="0" y="8292"/>
                  </a:cubicBezTo>
                  <a:lnTo>
                    <a:pt x="122445" y="82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30"/>
            <p:cNvSpPr/>
            <p:nvPr/>
          </p:nvSpPr>
          <p:spPr>
            <a:xfrm>
              <a:off x="7761249" y="3757172"/>
              <a:ext cx="71740" cy="39727"/>
            </a:xfrm>
            <a:custGeom>
              <a:avLst/>
              <a:gdLst/>
              <a:ahLst/>
              <a:cxnLst/>
              <a:rect l="l" t="t" r="r" b="b"/>
              <a:pathLst>
                <a:path w="71740" h="39727" extrusionOk="0">
                  <a:moveTo>
                    <a:pt x="0" y="39727"/>
                  </a:moveTo>
                  <a:lnTo>
                    <a:pt x="71741" y="39727"/>
                  </a:lnTo>
                  <a:lnTo>
                    <a:pt x="71741" y="9923"/>
                  </a:lnTo>
                  <a:cubicBezTo>
                    <a:pt x="71741" y="4452"/>
                    <a:pt x="67289" y="0"/>
                    <a:pt x="61818" y="0"/>
                  </a:cubicBezTo>
                  <a:lnTo>
                    <a:pt x="9958" y="0"/>
                  </a:lnTo>
                  <a:cubicBezTo>
                    <a:pt x="4486" y="0"/>
                    <a:pt x="34" y="4452"/>
                    <a:pt x="34" y="9923"/>
                  </a:cubicBezTo>
                  <a:lnTo>
                    <a:pt x="34" y="3972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30"/>
            <p:cNvSpPr/>
            <p:nvPr/>
          </p:nvSpPr>
          <p:spPr>
            <a:xfrm>
              <a:off x="7761556" y="3757138"/>
              <a:ext cx="71196" cy="7646"/>
            </a:xfrm>
            <a:custGeom>
              <a:avLst/>
              <a:gdLst/>
              <a:ahLst/>
              <a:cxnLst/>
              <a:rect l="l" t="t" r="r" b="b"/>
              <a:pathLst>
                <a:path w="71196" h="7646" extrusionOk="0">
                  <a:moveTo>
                    <a:pt x="71163" y="7646"/>
                  </a:moveTo>
                  <a:cubicBezTo>
                    <a:pt x="70110" y="3262"/>
                    <a:pt x="66167" y="0"/>
                    <a:pt x="61512" y="0"/>
                  </a:cubicBezTo>
                  <a:lnTo>
                    <a:pt x="9652" y="0"/>
                  </a:lnTo>
                  <a:cubicBezTo>
                    <a:pt x="4996" y="0"/>
                    <a:pt x="1020" y="3262"/>
                    <a:pt x="0" y="7646"/>
                  </a:cubicBezTo>
                  <a:lnTo>
                    <a:pt x="71197" y="764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30"/>
            <p:cNvSpPr/>
            <p:nvPr/>
          </p:nvSpPr>
          <p:spPr>
            <a:xfrm>
              <a:off x="7578755" y="3861231"/>
              <a:ext cx="171280" cy="178790"/>
            </a:xfrm>
            <a:custGeom>
              <a:avLst/>
              <a:gdLst/>
              <a:ahLst/>
              <a:cxnLst/>
              <a:rect l="l" t="t" r="r" b="b"/>
              <a:pathLst>
                <a:path w="171280" h="178790" extrusionOk="0">
                  <a:moveTo>
                    <a:pt x="112216" y="0"/>
                  </a:moveTo>
                  <a:lnTo>
                    <a:pt x="171281" y="54850"/>
                  </a:lnTo>
                  <a:lnTo>
                    <a:pt x="28750" y="178791"/>
                  </a:lnTo>
                  <a:lnTo>
                    <a:pt x="0" y="152079"/>
                  </a:lnTo>
                  <a:lnTo>
                    <a:pt x="112250" y="0"/>
                  </a:lnTo>
                  <a:lnTo>
                    <a:pt x="112250" y="0"/>
                  </a:lnTo>
                  <a:close/>
                  <a:moveTo>
                    <a:pt x="108410" y="63312"/>
                  </a:moveTo>
                  <a:cubicBezTo>
                    <a:pt x="105419" y="60458"/>
                    <a:pt x="100593" y="60594"/>
                    <a:pt x="97738" y="63584"/>
                  </a:cubicBezTo>
                  <a:lnTo>
                    <a:pt x="51996" y="111910"/>
                  </a:lnTo>
                  <a:cubicBezTo>
                    <a:pt x="49141" y="114900"/>
                    <a:pt x="49277" y="119726"/>
                    <a:pt x="52302" y="122581"/>
                  </a:cubicBezTo>
                  <a:lnTo>
                    <a:pt x="52302" y="122581"/>
                  </a:lnTo>
                  <a:cubicBezTo>
                    <a:pt x="55326" y="125436"/>
                    <a:pt x="60119" y="125300"/>
                    <a:pt x="62973" y="122309"/>
                  </a:cubicBezTo>
                  <a:lnTo>
                    <a:pt x="108715" y="73984"/>
                  </a:lnTo>
                  <a:cubicBezTo>
                    <a:pt x="111570" y="70959"/>
                    <a:pt x="111434" y="66167"/>
                    <a:pt x="108444" y="63312"/>
                  </a:cubicBezTo>
                  <a:lnTo>
                    <a:pt x="108444" y="6331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30"/>
            <p:cNvSpPr/>
            <p:nvPr/>
          </p:nvSpPr>
          <p:spPr>
            <a:xfrm>
              <a:off x="7845327" y="3860042"/>
              <a:ext cx="171279" cy="178824"/>
            </a:xfrm>
            <a:custGeom>
              <a:avLst/>
              <a:gdLst/>
              <a:ahLst/>
              <a:cxnLst/>
              <a:rect l="l" t="t" r="r" b="b"/>
              <a:pathLst>
                <a:path w="171279" h="178824" extrusionOk="0">
                  <a:moveTo>
                    <a:pt x="59064" y="0"/>
                  </a:moveTo>
                  <a:lnTo>
                    <a:pt x="0" y="54850"/>
                  </a:lnTo>
                  <a:lnTo>
                    <a:pt x="142529" y="178825"/>
                  </a:lnTo>
                  <a:lnTo>
                    <a:pt x="171280" y="152113"/>
                  </a:lnTo>
                  <a:lnTo>
                    <a:pt x="59030" y="34"/>
                  </a:lnTo>
                  <a:lnTo>
                    <a:pt x="59030" y="34"/>
                  </a:lnTo>
                  <a:close/>
                  <a:moveTo>
                    <a:pt x="62871" y="63312"/>
                  </a:moveTo>
                  <a:cubicBezTo>
                    <a:pt x="65895" y="60458"/>
                    <a:pt x="70686" y="60594"/>
                    <a:pt x="73541" y="63584"/>
                  </a:cubicBezTo>
                  <a:lnTo>
                    <a:pt x="119284" y="111910"/>
                  </a:lnTo>
                  <a:cubicBezTo>
                    <a:pt x="122139" y="114934"/>
                    <a:pt x="122003" y="119726"/>
                    <a:pt x="119012" y="122581"/>
                  </a:cubicBezTo>
                  <a:lnTo>
                    <a:pt x="119012" y="122581"/>
                  </a:lnTo>
                  <a:cubicBezTo>
                    <a:pt x="115987" y="125435"/>
                    <a:pt x="111196" y="125300"/>
                    <a:pt x="108341" y="122309"/>
                  </a:cubicBezTo>
                  <a:lnTo>
                    <a:pt x="62599" y="73983"/>
                  </a:lnTo>
                  <a:cubicBezTo>
                    <a:pt x="59744" y="70959"/>
                    <a:pt x="59880" y="66167"/>
                    <a:pt x="62904" y="63312"/>
                  </a:cubicBezTo>
                  <a:lnTo>
                    <a:pt x="62904" y="6331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7679538" y="3848961"/>
              <a:ext cx="80741" cy="80717"/>
            </a:xfrm>
            <a:custGeom>
              <a:avLst/>
              <a:gdLst/>
              <a:ahLst/>
              <a:cxnLst/>
              <a:rect l="l" t="t" r="r" b="b"/>
              <a:pathLst>
                <a:path w="80741" h="80717" extrusionOk="0">
                  <a:moveTo>
                    <a:pt x="12928" y="69942"/>
                  </a:moveTo>
                  <a:cubicBezTo>
                    <a:pt x="29241" y="85099"/>
                    <a:pt x="54797" y="84147"/>
                    <a:pt x="69953" y="67835"/>
                  </a:cubicBezTo>
                  <a:cubicBezTo>
                    <a:pt x="85110" y="51488"/>
                    <a:pt x="84193" y="25966"/>
                    <a:pt x="67847" y="10775"/>
                  </a:cubicBezTo>
                  <a:cubicBezTo>
                    <a:pt x="51534" y="-4382"/>
                    <a:pt x="25978" y="-3430"/>
                    <a:pt x="10787" y="12882"/>
                  </a:cubicBezTo>
                  <a:cubicBezTo>
                    <a:pt x="-4369" y="29229"/>
                    <a:pt x="-3452" y="54751"/>
                    <a:pt x="12894" y="699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6" name="Google Shape;1396;p30"/>
            <p:cNvSpPr/>
            <p:nvPr/>
          </p:nvSpPr>
          <p:spPr>
            <a:xfrm>
              <a:off x="7577226" y="3889319"/>
              <a:ext cx="80683" cy="80683"/>
            </a:xfrm>
            <a:custGeom>
              <a:avLst/>
              <a:gdLst/>
              <a:ahLst/>
              <a:cxnLst/>
              <a:rect l="l" t="t" r="r" b="b"/>
              <a:pathLst>
                <a:path w="80683" h="80683" extrusionOk="0">
                  <a:moveTo>
                    <a:pt x="67835" y="69908"/>
                  </a:moveTo>
                  <a:cubicBezTo>
                    <a:pt x="51488" y="85065"/>
                    <a:pt x="25966" y="84113"/>
                    <a:pt x="10775" y="67801"/>
                  </a:cubicBezTo>
                  <a:cubicBezTo>
                    <a:pt x="-4382" y="51488"/>
                    <a:pt x="-3430" y="25932"/>
                    <a:pt x="12882" y="10775"/>
                  </a:cubicBezTo>
                  <a:cubicBezTo>
                    <a:pt x="29194" y="-4381"/>
                    <a:pt x="54751" y="-3430"/>
                    <a:pt x="69907" y="12882"/>
                  </a:cubicBezTo>
                  <a:cubicBezTo>
                    <a:pt x="85065" y="29229"/>
                    <a:pt x="84113" y="54751"/>
                    <a:pt x="67801" y="699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7" name="Google Shape;1397;p30"/>
            <p:cNvSpPr/>
            <p:nvPr/>
          </p:nvSpPr>
          <p:spPr>
            <a:xfrm>
              <a:off x="7577226" y="3998731"/>
              <a:ext cx="139844" cy="148884"/>
            </a:xfrm>
            <a:custGeom>
              <a:avLst/>
              <a:gdLst/>
              <a:ahLst/>
              <a:cxnLst/>
              <a:rect l="l" t="t" r="r" b="b"/>
              <a:pathLst>
                <a:path w="139844" h="148884" extrusionOk="0">
                  <a:moveTo>
                    <a:pt x="0" y="43874"/>
                  </a:moveTo>
                  <a:lnTo>
                    <a:pt x="50025" y="0"/>
                  </a:lnTo>
                  <a:lnTo>
                    <a:pt x="139844" y="127509"/>
                  </a:lnTo>
                  <a:lnTo>
                    <a:pt x="115478" y="148885"/>
                  </a:lnTo>
                  <a:lnTo>
                    <a:pt x="0" y="43874"/>
                  </a:lnTo>
                  <a:lnTo>
                    <a:pt x="0" y="43874"/>
                  </a:lnTo>
                  <a:close/>
                  <a:moveTo>
                    <a:pt x="94917" y="101884"/>
                  </a:moveTo>
                  <a:lnTo>
                    <a:pt x="94917" y="101884"/>
                  </a:lnTo>
                  <a:cubicBezTo>
                    <a:pt x="97500" y="99709"/>
                    <a:pt x="97772" y="95802"/>
                    <a:pt x="95564" y="93253"/>
                  </a:cubicBezTo>
                  <a:lnTo>
                    <a:pt x="60322" y="52234"/>
                  </a:lnTo>
                  <a:cubicBezTo>
                    <a:pt x="58113" y="49685"/>
                    <a:pt x="54239" y="49379"/>
                    <a:pt x="51656" y="51588"/>
                  </a:cubicBezTo>
                  <a:lnTo>
                    <a:pt x="51656" y="51588"/>
                  </a:lnTo>
                  <a:cubicBezTo>
                    <a:pt x="49107" y="53797"/>
                    <a:pt x="48802" y="57671"/>
                    <a:pt x="51010" y="60220"/>
                  </a:cubicBezTo>
                  <a:lnTo>
                    <a:pt x="86252" y="101239"/>
                  </a:lnTo>
                  <a:cubicBezTo>
                    <a:pt x="88427" y="103788"/>
                    <a:pt x="92335" y="104093"/>
                    <a:pt x="94883" y="1018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8" name="Google Shape;1398;p30"/>
            <p:cNvSpPr/>
            <p:nvPr/>
          </p:nvSpPr>
          <p:spPr>
            <a:xfrm>
              <a:off x="7878257" y="3997576"/>
              <a:ext cx="139844" cy="148884"/>
            </a:xfrm>
            <a:custGeom>
              <a:avLst/>
              <a:gdLst/>
              <a:ahLst/>
              <a:cxnLst/>
              <a:rect l="l" t="t" r="r" b="b"/>
              <a:pathLst>
                <a:path w="139844" h="148884" extrusionOk="0">
                  <a:moveTo>
                    <a:pt x="139844" y="43874"/>
                  </a:moveTo>
                  <a:lnTo>
                    <a:pt x="89820" y="0"/>
                  </a:lnTo>
                  <a:lnTo>
                    <a:pt x="0" y="127509"/>
                  </a:lnTo>
                  <a:lnTo>
                    <a:pt x="24366" y="148884"/>
                  </a:lnTo>
                  <a:lnTo>
                    <a:pt x="139844" y="43874"/>
                  </a:lnTo>
                  <a:lnTo>
                    <a:pt x="139844" y="43874"/>
                  </a:lnTo>
                  <a:close/>
                  <a:moveTo>
                    <a:pt x="44927" y="101884"/>
                  </a:moveTo>
                  <a:lnTo>
                    <a:pt x="44927" y="101884"/>
                  </a:lnTo>
                  <a:cubicBezTo>
                    <a:pt x="42378" y="99709"/>
                    <a:pt x="42072" y="95801"/>
                    <a:pt x="44281" y="93252"/>
                  </a:cubicBezTo>
                  <a:lnTo>
                    <a:pt x="79523" y="52268"/>
                  </a:lnTo>
                  <a:cubicBezTo>
                    <a:pt x="81732" y="49685"/>
                    <a:pt x="85606" y="49413"/>
                    <a:pt x="88155" y="51622"/>
                  </a:cubicBezTo>
                  <a:lnTo>
                    <a:pt x="88155" y="51622"/>
                  </a:lnTo>
                  <a:cubicBezTo>
                    <a:pt x="90703" y="53831"/>
                    <a:pt x="91010" y="57705"/>
                    <a:pt x="88800" y="60254"/>
                  </a:cubicBezTo>
                  <a:lnTo>
                    <a:pt x="53559" y="101273"/>
                  </a:lnTo>
                  <a:cubicBezTo>
                    <a:pt x="51350" y="103821"/>
                    <a:pt x="47476" y="104127"/>
                    <a:pt x="44893" y="1019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9" name="Google Shape;1399;p30"/>
            <p:cNvSpPr/>
            <p:nvPr/>
          </p:nvSpPr>
          <p:spPr>
            <a:xfrm>
              <a:off x="7569444" y="3987823"/>
              <a:ext cx="66646" cy="66675"/>
            </a:xfrm>
            <a:custGeom>
              <a:avLst/>
              <a:gdLst/>
              <a:ahLst/>
              <a:cxnLst/>
              <a:rect l="l" t="t" r="r" b="b"/>
              <a:pathLst>
                <a:path w="66646" h="66675" extrusionOk="0">
                  <a:moveTo>
                    <a:pt x="55291" y="58384"/>
                  </a:moveTo>
                  <a:cubicBezTo>
                    <a:pt x="69123" y="46252"/>
                    <a:pt x="70516" y="25182"/>
                    <a:pt x="58384" y="11350"/>
                  </a:cubicBezTo>
                  <a:cubicBezTo>
                    <a:pt x="46252" y="-2482"/>
                    <a:pt x="25182" y="-3875"/>
                    <a:pt x="11350" y="8291"/>
                  </a:cubicBezTo>
                  <a:cubicBezTo>
                    <a:pt x="-2482" y="20424"/>
                    <a:pt x="-3875" y="41494"/>
                    <a:pt x="8291" y="55325"/>
                  </a:cubicBezTo>
                  <a:cubicBezTo>
                    <a:pt x="20424" y="69157"/>
                    <a:pt x="41494" y="70550"/>
                    <a:pt x="55325" y="583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0" name="Google Shape;1400;p30"/>
            <p:cNvSpPr/>
            <p:nvPr/>
          </p:nvSpPr>
          <p:spPr>
            <a:xfrm>
              <a:off x="7959242" y="3986668"/>
              <a:ext cx="66675" cy="66680"/>
            </a:xfrm>
            <a:custGeom>
              <a:avLst/>
              <a:gdLst/>
              <a:ahLst/>
              <a:cxnLst/>
              <a:rect l="l" t="t" r="r" b="b"/>
              <a:pathLst>
                <a:path w="66675" h="66680" extrusionOk="0">
                  <a:moveTo>
                    <a:pt x="55325" y="58384"/>
                  </a:moveTo>
                  <a:cubicBezTo>
                    <a:pt x="69157" y="46252"/>
                    <a:pt x="70550" y="25181"/>
                    <a:pt x="58384" y="11350"/>
                  </a:cubicBezTo>
                  <a:cubicBezTo>
                    <a:pt x="46252" y="-2482"/>
                    <a:pt x="25182" y="-3875"/>
                    <a:pt x="11350" y="8291"/>
                  </a:cubicBezTo>
                  <a:cubicBezTo>
                    <a:pt x="-2482" y="20423"/>
                    <a:pt x="-3875" y="41494"/>
                    <a:pt x="8292" y="55325"/>
                  </a:cubicBezTo>
                  <a:cubicBezTo>
                    <a:pt x="20423" y="69157"/>
                    <a:pt x="41494" y="70550"/>
                    <a:pt x="55325" y="584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1" name="Google Shape;1401;p30"/>
            <p:cNvSpPr/>
            <p:nvPr/>
          </p:nvSpPr>
          <p:spPr>
            <a:xfrm>
              <a:off x="7693791" y="3864562"/>
              <a:ext cx="206598" cy="49514"/>
            </a:xfrm>
            <a:custGeom>
              <a:avLst/>
              <a:gdLst/>
              <a:ahLst/>
              <a:cxnLst/>
              <a:rect l="l" t="t" r="r" b="b"/>
              <a:pathLst>
                <a:path w="206598" h="49514" extrusionOk="0">
                  <a:moveTo>
                    <a:pt x="22939" y="0"/>
                  </a:moveTo>
                  <a:lnTo>
                    <a:pt x="183684" y="0"/>
                  </a:lnTo>
                  <a:cubicBezTo>
                    <a:pt x="214236" y="0"/>
                    <a:pt x="214236" y="49515"/>
                    <a:pt x="183684" y="49515"/>
                  </a:cubicBezTo>
                  <a:lnTo>
                    <a:pt x="22939" y="49515"/>
                  </a:lnTo>
                  <a:cubicBezTo>
                    <a:pt x="-7646" y="49515"/>
                    <a:pt x="-7646" y="0"/>
                    <a:pt x="22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2" name="Google Shape;1402;p30"/>
            <p:cNvSpPr/>
            <p:nvPr/>
          </p:nvSpPr>
          <p:spPr>
            <a:xfrm>
              <a:off x="7696544" y="4116996"/>
              <a:ext cx="77585" cy="32556"/>
            </a:xfrm>
            <a:custGeom>
              <a:avLst/>
              <a:gdLst/>
              <a:ahLst/>
              <a:cxnLst/>
              <a:rect l="l" t="t" r="r" b="b"/>
              <a:pathLst>
                <a:path w="77585" h="32556" extrusionOk="0">
                  <a:moveTo>
                    <a:pt x="0" y="32557"/>
                  </a:moveTo>
                  <a:lnTo>
                    <a:pt x="2447" y="0"/>
                  </a:lnTo>
                  <a:lnTo>
                    <a:pt x="77585" y="20526"/>
                  </a:lnTo>
                  <a:lnTo>
                    <a:pt x="77314" y="24468"/>
                  </a:lnTo>
                  <a:lnTo>
                    <a:pt x="0" y="325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3" name="Google Shape;1403;p30"/>
            <p:cNvSpPr/>
            <p:nvPr/>
          </p:nvSpPr>
          <p:spPr>
            <a:xfrm>
              <a:off x="7821198" y="4115840"/>
              <a:ext cx="77620" cy="32523"/>
            </a:xfrm>
            <a:custGeom>
              <a:avLst/>
              <a:gdLst/>
              <a:ahLst/>
              <a:cxnLst/>
              <a:rect l="l" t="t" r="r" b="b"/>
              <a:pathLst>
                <a:path w="77620" h="32523" extrusionOk="0">
                  <a:moveTo>
                    <a:pt x="77620" y="32523"/>
                  </a:moveTo>
                  <a:lnTo>
                    <a:pt x="75172" y="0"/>
                  </a:lnTo>
                  <a:lnTo>
                    <a:pt x="0" y="20493"/>
                  </a:lnTo>
                  <a:lnTo>
                    <a:pt x="306" y="24435"/>
                  </a:lnTo>
                  <a:lnTo>
                    <a:pt x="77620" y="3252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4" name="Google Shape;1404;p30"/>
            <p:cNvSpPr/>
            <p:nvPr/>
          </p:nvSpPr>
          <p:spPr>
            <a:xfrm>
              <a:off x="7670017" y="4095145"/>
              <a:ext cx="66633" cy="66675"/>
            </a:xfrm>
            <a:custGeom>
              <a:avLst/>
              <a:gdLst/>
              <a:ahLst/>
              <a:cxnLst/>
              <a:rect l="l" t="t" r="r" b="b"/>
              <a:pathLst>
                <a:path w="66633" h="66675" extrusionOk="0">
                  <a:moveTo>
                    <a:pt x="55278" y="58384"/>
                  </a:moveTo>
                  <a:cubicBezTo>
                    <a:pt x="69110" y="46252"/>
                    <a:pt x="70503" y="25182"/>
                    <a:pt x="58370" y="11350"/>
                  </a:cubicBezTo>
                  <a:cubicBezTo>
                    <a:pt x="46238" y="-2482"/>
                    <a:pt x="25168" y="-3875"/>
                    <a:pt x="11337" y="8291"/>
                  </a:cubicBezTo>
                  <a:cubicBezTo>
                    <a:pt x="-2495" y="20424"/>
                    <a:pt x="-3855" y="41494"/>
                    <a:pt x="8278" y="55325"/>
                  </a:cubicBezTo>
                  <a:cubicBezTo>
                    <a:pt x="20410" y="69157"/>
                    <a:pt x="41480" y="70550"/>
                    <a:pt x="55278" y="583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5" name="Google Shape;1405;p30"/>
            <p:cNvSpPr/>
            <p:nvPr/>
          </p:nvSpPr>
          <p:spPr>
            <a:xfrm>
              <a:off x="7858678" y="4093955"/>
              <a:ext cx="66646" cy="66680"/>
            </a:xfrm>
            <a:custGeom>
              <a:avLst/>
              <a:gdLst/>
              <a:ahLst/>
              <a:cxnLst/>
              <a:rect l="l" t="t" r="r" b="b"/>
              <a:pathLst>
                <a:path w="66646" h="66680" extrusionOk="0">
                  <a:moveTo>
                    <a:pt x="11355" y="58384"/>
                  </a:moveTo>
                  <a:cubicBezTo>
                    <a:pt x="-2476" y="46252"/>
                    <a:pt x="-3870" y="25182"/>
                    <a:pt x="8263" y="11350"/>
                  </a:cubicBezTo>
                  <a:cubicBezTo>
                    <a:pt x="20395" y="-2482"/>
                    <a:pt x="41465" y="-3875"/>
                    <a:pt x="55297" y="8291"/>
                  </a:cubicBezTo>
                  <a:cubicBezTo>
                    <a:pt x="69128" y="20424"/>
                    <a:pt x="70522" y="41494"/>
                    <a:pt x="58355" y="55325"/>
                  </a:cubicBezTo>
                  <a:cubicBezTo>
                    <a:pt x="46223" y="69157"/>
                    <a:pt x="25153" y="70550"/>
                    <a:pt x="11321" y="584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6" name="Google Shape;1406;p30"/>
            <p:cNvSpPr/>
            <p:nvPr/>
          </p:nvSpPr>
          <p:spPr>
            <a:xfrm>
              <a:off x="7582799" y="4001246"/>
              <a:ext cx="39897" cy="39897"/>
            </a:xfrm>
            <a:custGeom>
              <a:avLst/>
              <a:gdLst/>
              <a:ahLst/>
              <a:cxnLst/>
              <a:rect l="l" t="t" r="r" b="b"/>
              <a:pathLst>
                <a:path w="39897" h="39897" extrusionOk="0">
                  <a:moveTo>
                    <a:pt x="19948" y="39897"/>
                  </a:moveTo>
                  <a:cubicBezTo>
                    <a:pt x="30959" y="39897"/>
                    <a:pt x="39897" y="30925"/>
                    <a:pt x="39897" y="19949"/>
                  </a:cubicBezTo>
                  <a:cubicBezTo>
                    <a:pt x="39897" y="8972"/>
                    <a:pt x="30925" y="0"/>
                    <a:pt x="19948" y="0"/>
                  </a:cubicBezTo>
                  <a:cubicBezTo>
                    <a:pt x="8971" y="0"/>
                    <a:pt x="0" y="8972"/>
                    <a:pt x="0" y="19949"/>
                  </a:cubicBezTo>
                  <a:cubicBezTo>
                    <a:pt x="0" y="30925"/>
                    <a:pt x="8971" y="39897"/>
                    <a:pt x="19948" y="3989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7" name="Google Shape;1407;p30"/>
            <p:cNvSpPr/>
            <p:nvPr/>
          </p:nvSpPr>
          <p:spPr>
            <a:xfrm>
              <a:off x="7972631" y="4000056"/>
              <a:ext cx="39897" cy="39897"/>
            </a:xfrm>
            <a:custGeom>
              <a:avLst/>
              <a:gdLst/>
              <a:ahLst/>
              <a:cxnLst/>
              <a:rect l="l" t="t" r="r" b="b"/>
              <a:pathLst>
                <a:path w="39897" h="39897" extrusionOk="0">
                  <a:moveTo>
                    <a:pt x="19948" y="39897"/>
                  </a:moveTo>
                  <a:cubicBezTo>
                    <a:pt x="30959" y="39897"/>
                    <a:pt x="39897" y="30925"/>
                    <a:pt x="39897" y="19949"/>
                  </a:cubicBezTo>
                  <a:cubicBezTo>
                    <a:pt x="39897" y="8972"/>
                    <a:pt x="30925" y="0"/>
                    <a:pt x="19948" y="0"/>
                  </a:cubicBezTo>
                  <a:cubicBezTo>
                    <a:pt x="8971" y="0"/>
                    <a:pt x="0" y="8972"/>
                    <a:pt x="0" y="19949"/>
                  </a:cubicBezTo>
                  <a:cubicBezTo>
                    <a:pt x="0" y="30925"/>
                    <a:pt x="8971" y="39897"/>
                    <a:pt x="19948" y="3989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8" name="Google Shape;1408;p30"/>
            <p:cNvSpPr/>
            <p:nvPr/>
          </p:nvSpPr>
          <p:spPr>
            <a:xfrm>
              <a:off x="7592212" y="4010625"/>
              <a:ext cx="21070" cy="21070"/>
            </a:xfrm>
            <a:custGeom>
              <a:avLst/>
              <a:gdLst/>
              <a:ahLst/>
              <a:cxnLst/>
              <a:rect l="l" t="t" r="r" b="b"/>
              <a:pathLst>
                <a:path w="21070" h="21070" extrusionOk="0">
                  <a:moveTo>
                    <a:pt x="10535" y="21070"/>
                  </a:moveTo>
                  <a:cubicBezTo>
                    <a:pt x="16347" y="21070"/>
                    <a:pt x="21071" y="16347"/>
                    <a:pt x="21071" y="10535"/>
                  </a:cubicBezTo>
                  <a:cubicBezTo>
                    <a:pt x="21071" y="4724"/>
                    <a:pt x="16347" y="0"/>
                    <a:pt x="10535" y="0"/>
                  </a:cubicBezTo>
                  <a:cubicBezTo>
                    <a:pt x="4724" y="0"/>
                    <a:pt x="0" y="4724"/>
                    <a:pt x="0" y="10535"/>
                  </a:cubicBezTo>
                  <a:cubicBezTo>
                    <a:pt x="0" y="16347"/>
                    <a:pt x="4724" y="21070"/>
                    <a:pt x="10535" y="21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9" name="Google Shape;1409;p30"/>
            <p:cNvSpPr/>
            <p:nvPr/>
          </p:nvSpPr>
          <p:spPr>
            <a:xfrm>
              <a:off x="7982045" y="4009470"/>
              <a:ext cx="21070" cy="21070"/>
            </a:xfrm>
            <a:custGeom>
              <a:avLst/>
              <a:gdLst/>
              <a:ahLst/>
              <a:cxnLst/>
              <a:rect l="l" t="t" r="r" b="b"/>
              <a:pathLst>
                <a:path w="21070" h="21070" extrusionOk="0">
                  <a:moveTo>
                    <a:pt x="10535" y="21070"/>
                  </a:moveTo>
                  <a:cubicBezTo>
                    <a:pt x="16346" y="21070"/>
                    <a:pt x="21070" y="16346"/>
                    <a:pt x="21070" y="10535"/>
                  </a:cubicBezTo>
                  <a:cubicBezTo>
                    <a:pt x="21070" y="4724"/>
                    <a:pt x="16346" y="0"/>
                    <a:pt x="10535" y="0"/>
                  </a:cubicBezTo>
                  <a:cubicBezTo>
                    <a:pt x="4723" y="0"/>
                    <a:pt x="0" y="4724"/>
                    <a:pt x="0" y="10535"/>
                  </a:cubicBezTo>
                  <a:cubicBezTo>
                    <a:pt x="0" y="16346"/>
                    <a:pt x="4723" y="21070"/>
                    <a:pt x="10535" y="21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0" name="Google Shape;1410;p30"/>
            <p:cNvSpPr/>
            <p:nvPr/>
          </p:nvSpPr>
          <p:spPr>
            <a:xfrm>
              <a:off x="7683392" y="4108534"/>
              <a:ext cx="39897" cy="39897"/>
            </a:xfrm>
            <a:custGeom>
              <a:avLst/>
              <a:gdLst/>
              <a:ahLst/>
              <a:cxnLst/>
              <a:rect l="l" t="t" r="r" b="b"/>
              <a:pathLst>
                <a:path w="39897" h="39897" extrusionOk="0">
                  <a:moveTo>
                    <a:pt x="19949" y="39897"/>
                  </a:moveTo>
                  <a:cubicBezTo>
                    <a:pt x="30926" y="39897"/>
                    <a:pt x="39897" y="30925"/>
                    <a:pt x="39897" y="19949"/>
                  </a:cubicBezTo>
                  <a:cubicBezTo>
                    <a:pt x="39897" y="8972"/>
                    <a:pt x="30926" y="0"/>
                    <a:pt x="19949" y="0"/>
                  </a:cubicBezTo>
                  <a:cubicBezTo>
                    <a:pt x="8972" y="0"/>
                    <a:pt x="0" y="8972"/>
                    <a:pt x="0" y="19949"/>
                  </a:cubicBezTo>
                  <a:cubicBezTo>
                    <a:pt x="0" y="30925"/>
                    <a:pt x="8972" y="39897"/>
                    <a:pt x="19949" y="3989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1" name="Google Shape;1411;p30"/>
            <p:cNvSpPr/>
            <p:nvPr/>
          </p:nvSpPr>
          <p:spPr>
            <a:xfrm>
              <a:off x="7872072" y="4107344"/>
              <a:ext cx="39897" cy="39897"/>
            </a:xfrm>
            <a:custGeom>
              <a:avLst/>
              <a:gdLst/>
              <a:ahLst/>
              <a:cxnLst/>
              <a:rect l="l" t="t" r="r" b="b"/>
              <a:pathLst>
                <a:path w="39897" h="39897" extrusionOk="0">
                  <a:moveTo>
                    <a:pt x="19949" y="39898"/>
                  </a:moveTo>
                  <a:cubicBezTo>
                    <a:pt x="30926" y="39898"/>
                    <a:pt x="39897" y="30926"/>
                    <a:pt x="39897" y="19949"/>
                  </a:cubicBezTo>
                  <a:cubicBezTo>
                    <a:pt x="39897" y="8972"/>
                    <a:pt x="30926" y="0"/>
                    <a:pt x="19949" y="0"/>
                  </a:cubicBezTo>
                  <a:cubicBezTo>
                    <a:pt x="8971" y="0"/>
                    <a:pt x="0" y="8972"/>
                    <a:pt x="0" y="19949"/>
                  </a:cubicBezTo>
                  <a:cubicBezTo>
                    <a:pt x="0" y="30926"/>
                    <a:pt x="8971" y="39898"/>
                    <a:pt x="19949" y="398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2" name="Google Shape;1412;p30"/>
            <p:cNvSpPr/>
            <p:nvPr/>
          </p:nvSpPr>
          <p:spPr>
            <a:xfrm>
              <a:off x="7692806" y="4117947"/>
              <a:ext cx="21070" cy="21070"/>
            </a:xfrm>
            <a:custGeom>
              <a:avLst/>
              <a:gdLst/>
              <a:ahLst/>
              <a:cxnLst/>
              <a:rect l="l" t="t" r="r" b="b"/>
              <a:pathLst>
                <a:path w="21070" h="21070" extrusionOk="0">
                  <a:moveTo>
                    <a:pt x="10535" y="21070"/>
                  </a:moveTo>
                  <a:cubicBezTo>
                    <a:pt x="16347" y="21070"/>
                    <a:pt x="21070" y="16347"/>
                    <a:pt x="21070" y="10535"/>
                  </a:cubicBezTo>
                  <a:cubicBezTo>
                    <a:pt x="21070" y="4724"/>
                    <a:pt x="16313" y="0"/>
                    <a:pt x="10535" y="0"/>
                  </a:cubicBezTo>
                  <a:cubicBezTo>
                    <a:pt x="4757" y="0"/>
                    <a:pt x="0" y="4724"/>
                    <a:pt x="0" y="10535"/>
                  </a:cubicBezTo>
                  <a:cubicBezTo>
                    <a:pt x="0" y="16347"/>
                    <a:pt x="4723" y="21070"/>
                    <a:pt x="10535" y="21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3" name="Google Shape;1413;p30"/>
            <p:cNvSpPr/>
            <p:nvPr/>
          </p:nvSpPr>
          <p:spPr>
            <a:xfrm>
              <a:off x="7881486" y="4116758"/>
              <a:ext cx="21070" cy="21070"/>
            </a:xfrm>
            <a:custGeom>
              <a:avLst/>
              <a:gdLst/>
              <a:ahLst/>
              <a:cxnLst/>
              <a:rect l="l" t="t" r="r" b="b"/>
              <a:pathLst>
                <a:path w="21070" h="21070" extrusionOk="0">
                  <a:moveTo>
                    <a:pt x="10535" y="21070"/>
                  </a:moveTo>
                  <a:cubicBezTo>
                    <a:pt x="16347" y="21070"/>
                    <a:pt x="21070" y="16347"/>
                    <a:pt x="21070" y="10535"/>
                  </a:cubicBezTo>
                  <a:cubicBezTo>
                    <a:pt x="21070" y="4724"/>
                    <a:pt x="16347" y="0"/>
                    <a:pt x="10535" y="0"/>
                  </a:cubicBezTo>
                  <a:cubicBezTo>
                    <a:pt x="4723" y="0"/>
                    <a:pt x="0" y="4724"/>
                    <a:pt x="0" y="10535"/>
                  </a:cubicBezTo>
                  <a:cubicBezTo>
                    <a:pt x="0" y="16347"/>
                    <a:pt x="4723" y="21070"/>
                    <a:pt x="10535" y="210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4" name="Google Shape;1414;p30"/>
            <p:cNvSpPr/>
            <p:nvPr/>
          </p:nvSpPr>
          <p:spPr>
            <a:xfrm flipH="1">
              <a:off x="7575547" y="3872106"/>
              <a:ext cx="32069" cy="133577"/>
            </a:xfrm>
            <a:custGeom>
              <a:avLst/>
              <a:gdLst/>
              <a:ahLst/>
              <a:cxnLst/>
              <a:rect l="l" t="t" r="r" b="b"/>
              <a:pathLst>
                <a:path w="34494" h="34459" extrusionOk="0">
                  <a:moveTo>
                    <a:pt x="17264" y="34460"/>
                  </a:moveTo>
                  <a:cubicBezTo>
                    <a:pt x="26746" y="34460"/>
                    <a:pt x="34494" y="26711"/>
                    <a:pt x="34494" y="17230"/>
                  </a:cubicBezTo>
                  <a:cubicBezTo>
                    <a:pt x="34494" y="7748"/>
                    <a:pt x="26746" y="0"/>
                    <a:pt x="17264" y="0"/>
                  </a:cubicBezTo>
                  <a:cubicBezTo>
                    <a:pt x="7783" y="0"/>
                    <a:pt x="0" y="7748"/>
                    <a:pt x="0" y="17230"/>
                  </a:cubicBezTo>
                  <a:cubicBezTo>
                    <a:pt x="0" y="26711"/>
                    <a:pt x="7748" y="34460"/>
                    <a:pt x="17264" y="344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5" name="Google Shape;1415;p30"/>
            <p:cNvSpPr/>
            <p:nvPr/>
          </p:nvSpPr>
          <p:spPr>
            <a:xfrm>
              <a:off x="7858172" y="3870917"/>
              <a:ext cx="34460" cy="34459"/>
            </a:xfrm>
            <a:custGeom>
              <a:avLst/>
              <a:gdLst/>
              <a:ahLst/>
              <a:cxnLst/>
              <a:rect l="l" t="t" r="r" b="b"/>
              <a:pathLst>
                <a:path w="34460" h="34459" extrusionOk="0">
                  <a:moveTo>
                    <a:pt x="17230" y="34460"/>
                  </a:moveTo>
                  <a:cubicBezTo>
                    <a:pt x="26746" y="34460"/>
                    <a:pt x="34460" y="26711"/>
                    <a:pt x="34460" y="17230"/>
                  </a:cubicBezTo>
                  <a:cubicBezTo>
                    <a:pt x="34460" y="7748"/>
                    <a:pt x="26712" y="0"/>
                    <a:pt x="17230" y="0"/>
                  </a:cubicBezTo>
                  <a:cubicBezTo>
                    <a:pt x="7748" y="0"/>
                    <a:pt x="0" y="7748"/>
                    <a:pt x="0" y="17230"/>
                  </a:cubicBezTo>
                  <a:cubicBezTo>
                    <a:pt x="0" y="26711"/>
                    <a:pt x="7748" y="34460"/>
                    <a:pt x="17230" y="344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6" name="Google Shape;1416;p30"/>
            <p:cNvSpPr/>
            <p:nvPr/>
          </p:nvSpPr>
          <p:spPr>
            <a:xfrm>
              <a:off x="7711772" y="3880384"/>
              <a:ext cx="16509" cy="16544"/>
            </a:xfrm>
            <a:custGeom>
              <a:avLst/>
              <a:gdLst/>
              <a:ahLst/>
              <a:cxnLst/>
              <a:rect l="l" t="t" r="r" b="b"/>
              <a:pathLst>
                <a:path w="16509" h="16544" extrusionOk="0">
                  <a:moveTo>
                    <a:pt x="2614" y="14321"/>
                  </a:moveTo>
                  <a:cubicBezTo>
                    <a:pt x="5944" y="17448"/>
                    <a:pt x="11178" y="17244"/>
                    <a:pt x="14304" y="13913"/>
                  </a:cubicBezTo>
                  <a:cubicBezTo>
                    <a:pt x="17396" y="10583"/>
                    <a:pt x="17226" y="5349"/>
                    <a:pt x="13862" y="2223"/>
                  </a:cubicBezTo>
                  <a:cubicBezTo>
                    <a:pt x="10532" y="-904"/>
                    <a:pt x="5298" y="-700"/>
                    <a:pt x="2206" y="2631"/>
                  </a:cubicBezTo>
                  <a:cubicBezTo>
                    <a:pt x="-887" y="5961"/>
                    <a:pt x="-717" y="11195"/>
                    <a:pt x="2648" y="143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7" name="Google Shape;1417;p30"/>
            <p:cNvSpPr/>
            <p:nvPr/>
          </p:nvSpPr>
          <p:spPr>
            <a:xfrm>
              <a:off x="7867079" y="3879195"/>
              <a:ext cx="16557" cy="16544"/>
            </a:xfrm>
            <a:custGeom>
              <a:avLst/>
              <a:gdLst/>
              <a:ahLst/>
              <a:cxnLst/>
              <a:rect l="l" t="t" r="r" b="b"/>
              <a:pathLst>
                <a:path w="16557" h="16544" extrusionOk="0">
                  <a:moveTo>
                    <a:pt x="13897" y="14321"/>
                  </a:moveTo>
                  <a:cubicBezTo>
                    <a:pt x="10566" y="17448"/>
                    <a:pt x="5333" y="17244"/>
                    <a:pt x="2206" y="13914"/>
                  </a:cubicBezTo>
                  <a:cubicBezTo>
                    <a:pt x="-887" y="10583"/>
                    <a:pt x="-717" y="5349"/>
                    <a:pt x="2648" y="2223"/>
                  </a:cubicBezTo>
                  <a:cubicBezTo>
                    <a:pt x="5978" y="-904"/>
                    <a:pt x="11212" y="-700"/>
                    <a:pt x="14338" y="2631"/>
                  </a:cubicBezTo>
                  <a:cubicBezTo>
                    <a:pt x="17464" y="5961"/>
                    <a:pt x="17261" y="11195"/>
                    <a:pt x="13897" y="143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76" y="-8498"/>
            <a:ext cx="3857625" cy="514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966" y="9371"/>
            <a:ext cx="3857625" cy="5143500"/>
          </a:xfrm>
          <a:prstGeom prst="rect">
            <a:avLst/>
          </a:prstGeom>
        </p:spPr>
      </p:pic>
      <p:sp>
        <p:nvSpPr>
          <p:cNvPr id="158" name="Google Shape;1266;p30"/>
          <p:cNvSpPr txBox="1">
            <a:spLocks/>
          </p:cNvSpPr>
          <p:nvPr/>
        </p:nvSpPr>
        <p:spPr>
          <a:xfrm>
            <a:off x="2281461" y="1688792"/>
            <a:ext cx="4549699" cy="337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ru-RU" sz="1700" dirty="0" smtClean="0"/>
              <a:t>«Малютка» - первый тренажер, выпущенный заводом в 1969 году.</a:t>
            </a:r>
          </a:p>
          <a:p>
            <a:pPr marL="0" indent="0"/>
            <a:r>
              <a:rPr lang="ru-RU" sz="1700" dirty="0" smtClean="0"/>
              <a:t>Завод производит РПГ – 18 «Муха» </a:t>
            </a:r>
          </a:p>
          <a:p>
            <a:pPr marL="0" indent="0"/>
            <a:r>
              <a:rPr lang="ru-RU" sz="1700" dirty="0" smtClean="0"/>
              <a:t>СЗО «Град», «Ураган», ЗРПК «Панцирь», «Смерч»;</a:t>
            </a:r>
          </a:p>
          <a:p>
            <a:pPr marL="0" indent="0"/>
            <a:r>
              <a:rPr lang="ru-RU" sz="1700" dirty="0" smtClean="0"/>
              <a:t>тренажер 9Ф700 для обучения стрельбе из гранатомета РПГ-7В и огнемета РПО-А;</a:t>
            </a:r>
          </a:p>
          <a:p>
            <a:pPr marL="0" indent="0"/>
            <a:r>
              <a:rPr lang="ru-RU" sz="1700" dirty="0" smtClean="0"/>
              <a:t>уникальный тренажер ТЭК-688-РДП БМП-3 позволяет обучать сразу весь экипаж.</a:t>
            </a:r>
          </a:p>
          <a:p>
            <a:pPr marL="0" indent="0"/>
            <a:r>
              <a:rPr lang="ru-RU" sz="1700" dirty="0" smtClean="0"/>
              <a:t>И это лишь малая часть спектра выпускаемой продукции!</a:t>
            </a:r>
            <a:endParaRPr lang="ru-RU" sz="1700" dirty="0"/>
          </a:p>
        </p:txBody>
      </p:sp>
      <p:pic>
        <p:nvPicPr>
          <p:cNvPr id="159" name="Рисунок 158" descr="Picture background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5" y="79835"/>
            <a:ext cx="8998914" cy="5002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29"/>
          <p:cNvSpPr txBox="1">
            <a:spLocks noGrp="1"/>
          </p:cNvSpPr>
          <p:nvPr>
            <p:ph type="title" idx="5"/>
          </p:nvPr>
        </p:nvSpPr>
        <p:spPr>
          <a:xfrm>
            <a:off x="410123" y="1412255"/>
            <a:ext cx="795900" cy="62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/>
              <a:t>70</a:t>
            </a:r>
            <a:endParaRPr sz="3600" b="1" dirty="0"/>
          </a:p>
        </p:txBody>
      </p:sp>
      <p:sp>
        <p:nvSpPr>
          <p:cNvPr id="1248" name="Google Shape;1248;p29"/>
          <p:cNvSpPr txBox="1">
            <a:spLocks noGrp="1"/>
          </p:cNvSpPr>
          <p:nvPr>
            <p:ph type="title" idx="6"/>
          </p:nvPr>
        </p:nvSpPr>
        <p:spPr>
          <a:xfrm>
            <a:off x="515655" y="3051341"/>
            <a:ext cx="3525757" cy="62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/>
              <a:t>19 000 000 000 </a:t>
            </a:r>
            <a:endParaRPr sz="3200" b="1" dirty="0"/>
          </a:p>
        </p:txBody>
      </p:sp>
      <p:sp>
        <p:nvSpPr>
          <p:cNvPr id="1249" name="Google Shape;1249;p29"/>
          <p:cNvSpPr txBox="1">
            <a:spLocks noGrp="1"/>
          </p:cNvSpPr>
          <p:nvPr>
            <p:ph type="title" idx="7"/>
          </p:nvPr>
        </p:nvSpPr>
        <p:spPr>
          <a:xfrm>
            <a:off x="897202" y="2292396"/>
            <a:ext cx="795900" cy="62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/>
              <a:t>1</a:t>
            </a:r>
            <a:r>
              <a:rPr lang="en" b="1" dirty="0" smtClean="0"/>
              <a:t>2</a:t>
            </a:r>
            <a:endParaRPr b="1" dirty="0"/>
          </a:p>
        </p:txBody>
      </p:sp>
      <p:sp>
        <p:nvSpPr>
          <p:cNvPr id="1250" name="Google Shape;1250;p29"/>
          <p:cNvSpPr txBox="1">
            <a:spLocks noGrp="1"/>
          </p:cNvSpPr>
          <p:nvPr>
            <p:ph type="title" idx="8"/>
          </p:nvPr>
        </p:nvSpPr>
        <p:spPr>
          <a:xfrm>
            <a:off x="4084347" y="1537101"/>
            <a:ext cx="1065185" cy="62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/>
              <a:t>2160</a:t>
            </a:r>
            <a:endParaRPr b="1" dirty="0"/>
          </a:p>
        </p:txBody>
      </p:sp>
      <p:sp>
        <p:nvSpPr>
          <p:cNvPr id="1251" name="Google Shape;1251;p29"/>
          <p:cNvSpPr txBox="1">
            <a:spLocks noGrp="1"/>
          </p:cNvSpPr>
          <p:nvPr>
            <p:ph type="subTitle" idx="9"/>
          </p:nvPr>
        </p:nvSpPr>
        <p:spPr>
          <a:xfrm>
            <a:off x="1062075" y="1675025"/>
            <a:ext cx="281634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л</a:t>
            </a:r>
            <a:r>
              <a:rPr lang="ru-RU" dirty="0" smtClean="0"/>
              <a:t>ет исполнится заводу в 2025 году</a:t>
            </a:r>
            <a:endParaRPr dirty="0"/>
          </a:p>
        </p:txBody>
      </p:sp>
      <p:sp>
        <p:nvSpPr>
          <p:cNvPr id="1252" name="Google Shape;1252;p29"/>
          <p:cNvSpPr txBox="1">
            <a:spLocks noGrp="1"/>
          </p:cNvSpPr>
          <p:nvPr>
            <p:ph type="subTitle" idx="13"/>
          </p:nvPr>
        </p:nvSpPr>
        <p:spPr>
          <a:xfrm>
            <a:off x="1534115" y="2475404"/>
            <a:ext cx="255586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/>
              <a:t>дочерних предприятий учредил «Тулаточмаш»</a:t>
            </a:r>
            <a:endParaRPr sz="1400" dirty="0"/>
          </a:p>
        </p:txBody>
      </p:sp>
      <p:sp>
        <p:nvSpPr>
          <p:cNvPr id="1253" name="Google Shape;1253;p29"/>
          <p:cNvSpPr txBox="1">
            <a:spLocks noGrp="1"/>
          </p:cNvSpPr>
          <p:nvPr>
            <p:ph type="subTitle" idx="14"/>
          </p:nvPr>
        </p:nvSpPr>
        <p:spPr>
          <a:xfrm>
            <a:off x="3878415" y="3171960"/>
            <a:ext cx="5142755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</a:t>
            </a:r>
            <a:r>
              <a:rPr lang="ru-RU" dirty="0" smtClean="0"/>
              <a:t>оставила выручка завода в 2023 году</a:t>
            </a:r>
            <a:endParaRPr dirty="0"/>
          </a:p>
        </p:txBody>
      </p:sp>
      <p:sp>
        <p:nvSpPr>
          <p:cNvPr id="1254" name="Google Shape;1254;p29"/>
          <p:cNvSpPr txBox="1">
            <a:spLocks noGrp="1"/>
          </p:cNvSpPr>
          <p:nvPr>
            <p:ph type="subTitle" idx="15"/>
          </p:nvPr>
        </p:nvSpPr>
        <p:spPr>
          <a:xfrm>
            <a:off x="5009944" y="1714104"/>
            <a:ext cx="3333637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с</a:t>
            </a:r>
            <a:r>
              <a:rPr lang="ru-RU" sz="1600" dirty="0" smtClean="0"/>
              <a:t>отрудников обеспечивают работу предприятия</a:t>
            </a:r>
            <a:endParaRPr sz="1600" dirty="0"/>
          </a:p>
        </p:txBody>
      </p:sp>
      <p:sp>
        <p:nvSpPr>
          <p:cNvPr id="1257" name="Google Shape;1257;p29"/>
          <p:cNvSpPr txBox="1">
            <a:spLocks noGrp="1"/>
          </p:cNvSpPr>
          <p:nvPr>
            <p:ph type="title" idx="18"/>
          </p:nvPr>
        </p:nvSpPr>
        <p:spPr>
          <a:xfrm>
            <a:off x="4600970" y="4315975"/>
            <a:ext cx="1010594" cy="62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/>
              <a:t>400</a:t>
            </a:r>
            <a:endParaRPr b="1" dirty="0"/>
          </a:p>
        </p:txBody>
      </p:sp>
      <p:sp>
        <p:nvSpPr>
          <p:cNvPr id="1258" name="Google Shape;1258;p29"/>
          <p:cNvSpPr txBox="1">
            <a:spLocks noGrp="1"/>
          </p:cNvSpPr>
          <p:nvPr>
            <p:ph type="title" idx="19"/>
          </p:nvPr>
        </p:nvSpPr>
        <p:spPr>
          <a:xfrm>
            <a:off x="808073" y="4036271"/>
            <a:ext cx="795900" cy="62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/>
              <a:t>24</a:t>
            </a:r>
            <a:endParaRPr sz="3600" b="1" dirty="0"/>
          </a:p>
        </p:txBody>
      </p:sp>
      <p:sp>
        <p:nvSpPr>
          <p:cNvPr id="1259" name="Google Shape;1259;p29"/>
          <p:cNvSpPr txBox="1">
            <a:spLocks noGrp="1"/>
          </p:cNvSpPr>
          <p:nvPr>
            <p:ph type="subTitle" idx="20"/>
          </p:nvPr>
        </p:nvSpPr>
        <p:spPr>
          <a:xfrm>
            <a:off x="1570998" y="4581504"/>
            <a:ext cx="298304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/>
              <a:t>н</a:t>
            </a:r>
            <a:r>
              <a:rPr lang="ru-RU" sz="1400" dirty="0" smtClean="0"/>
              <a:t>аучно-технические конференции по проблемам развития вооружения проведены на базе завода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/>
              <a:t>(</a:t>
            </a:r>
            <a:r>
              <a:rPr lang="ru-RU" sz="1400" b="0" i="1" dirty="0" smtClean="0"/>
              <a:t>с 2002 года</a:t>
            </a:r>
            <a:r>
              <a:rPr lang="ru-RU" sz="1400" dirty="0" smtClean="0"/>
              <a:t>)</a:t>
            </a:r>
            <a:endParaRPr sz="1400" dirty="0"/>
          </a:p>
        </p:txBody>
      </p:sp>
      <p:sp>
        <p:nvSpPr>
          <p:cNvPr id="1260" name="Google Shape;1260;p29"/>
          <p:cNvSpPr txBox="1">
            <a:spLocks noGrp="1"/>
          </p:cNvSpPr>
          <p:nvPr>
            <p:ph type="subTitle" idx="21"/>
          </p:nvPr>
        </p:nvSpPr>
        <p:spPr>
          <a:xfrm>
            <a:off x="5484415" y="4648926"/>
            <a:ext cx="3585691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/>
              <a:t>суворовцев ТлСВУ посетили завод в рамках «Недели без турникетов»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/>
              <a:t>(</a:t>
            </a:r>
            <a:r>
              <a:rPr lang="ru-RU" sz="1400" b="0" i="1" dirty="0" smtClean="0"/>
              <a:t>с 2018 года</a:t>
            </a:r>
            <a:r>
              <a:rPr lang="ru-RU" sz="1400" dirty="0" smtClean="0"/>
              <a:t>)</a:t>
            </a:r>
            <a:endParaRPr sz="1400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535574" y="173564"/>
            <a:ext cx="8263922" cy="631800"/>
            <a:chOff x="0" y="174779"/>
            <a:chExt cx="8263922" cy="631800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0" y="174779"/>
              <a:ext cx="8263922" cy="631800"/>
            </a:xfrm>
            <a:prstGeom prst="roundRect">
              <a:avLst/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Скругленный прямоугольник 4"/>
            <p:cNvSpPr txBox="1"/>
            <p:nvPr/>
          </p:nvSpPr>
          <p:spPr>
            <a:xfrm>
              <a:off x="30842" y="205621"/>
              <a:ext cx="8202238" cy="5701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2001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700" b="0" i="0" kern="1200" dirty="0" smtClean="0"/>
                <a:t>ОАО «Тульский завод точного машиностроения»</a:t>
              </a:r>
              <a:endParaRPr lang="ru-RU" sz="2700" kern="1200" dirty="0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298452" y="693351"/>
            <a:ext cx="39305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в цифрах</a:t>
            </a:r>
            <a:endParaRPr lang="ru-RU" sz="4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0" name="Google Shape;1249;p29"/>
          <p:cNvSpPr txBox="1">
            <a:spLocks noGrp="1"/>
          </p:cNvSpPr>
          <p:nvPr>
            <p:ph type="title" idx="7"/>
          </p:nvPr>
        </p:nvSpPr>
        <p:spPr>
          <a:xfrm>
            <a:off x="4203020" y="3550704"/>
            <a:ext cx="795900" cy="62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/>
              <a:t>74</a:t>
            </a:r>
            <a:endParaRPr b="1" dirty="0"/>
          </a:p>
        </p:txBody>
      </p:sp>
      <p:sp>
        <p:nvSpPr>
          <p:cNvPr id="31" name="Google Shape;1252;p29"/>
          <p:cNvSpPr txBox="1">
            <a:spLocks noGrp="1"/>
          </p:cNvSpPr>
          <p:nvPr>
            <p:ph type="subTitle" idx="13"/>
          </p:nvPr>
        </p:nvSpPr>
        <p:spPr>
          <a:xfrm>
            <a:off x="4837670" y="3759331"/>
            <a:ext cx="3712177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/>
              <a:t>контракта на поставку тренажеров, запчастей и боеприпасов</a:t>
            </a:r>
            <a:endParaRPr sz="1400" dirty="0"/>
          </a:p>
        </p:txBody>
      </p:sp>
      <p:sp>
        <p:nvSpPr>
          <p:cNvPr id="32" name="Google Shape;1249;p29"/>
          <p:cNvSpPr txBox="1">
            <a:spLocks noGrp="1"/>
          </p:cNvSpPr>
          <p:nvPr>
            <p:ph type="title" idx="7"/>
          </p:nvPr>
        </p:nvSpPr>
        <p:spPr>
          <a:xfrm>
            <a:off x="4611994" y="2437416"/>
            <a:ext cx="795900" cy="62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/>
              <a:t>40</a:t>
            </a:r>
            <a:endParaRPr b="1" dirty="0"/>
          </a:p>
        </p:txBody>
      </p:sp>
      <p:sp>
        <p:nvSpPr>
          <p:cNvPr id="33" name="Google Shape;1252;p29"/>
          <p:cNvSpPr txBox="1">
            <a:spLocks noGrp="1"/>
          </p:cNvSpPr>
          <p:nvPr>
            <p:ph type="subTitle" idx="13"/>
          </p:nvPr>
        </p:nvSpPr>
        <p:spPr>
          <a:xfrm>
            <a:off x="5284694" y="2624977"/>
            <a:ext cx="3985132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/>
              <a:t>м</a:t>
            </a:r>
            <a:r>
              <a:rPr lang="ru-RU" sz="1400" dirty="0" smtClean="0"/>
              <a:t>оделей тренажеров для бронетанкового вооружения разработано с 2011 года</a:t>
            </a:r>
            <a:endParaRPr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89" y="136323"/>
            <a:ext cx="8861898" cy="4940045"/>
          </a:xfrm>
          <a:prstGeom prst="rect">
            <a:avLst/>
          </a:prstGeom>
        </p:spPr>
      </p:pic>
      <p:pic>
        <p:nvPicPr>
          <p:cNvPr id="26" name="Рисунок 25"/>
          <p:cNvPicPr/>
          <p:nvPr/>
        </p:nvPicPr>
        <p:blipFill>
          <a:blip r:embed="rId4"/>
          <a:stretch>
            <a:fillRect/>
          </a:stretch>
        </p:blipFill>
        <p:spPr>
          <a:xfrm>
            <a:off x="535688" y="-25483"/>
            <a:ext cx="8233080" cy="5072835"/>
          </a:xfrm>
          <a:prstGeom prst="rect">
            <a:avLst/>
          </a:prstGeom>
        </p:spPr>
      </p:pic>
      <p:pic>
        <p:nvPicPr>
          <p:cNvPr id="1026" name="Picture 2" descr="Image 3 of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35" y="14867"/>
            <a:ext cx="7524956" cy="50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3378" y="28599"/>
            <a:ext cx="9114831" cy="5114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8726" y="177131"/>
            <a:ext cx="6554115" cy="485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8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20"/>
                            </p:stCondLst>
                            <p:childTnLst>
                              <p:par>
                                <p:cTn id="1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40"/>
                            </p:stCondLst>
                            <p:childTnLst>
                              <p:par>
                                <p:cTn id="1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"/>
                            </p:stCondLst>
                            <p:childTnLst>
                              <p:par>
                                <p:cTn id="2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20"/>
                            </p:stCondLst>
                            <p:childTnLst>
                              <p:par>
                                <p:cTn id="2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40"/>
                            </p:stCondLst>
                            <p:childTnLst>
                              <p:par>
                                <p:cTn id="3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60"/>
                            </p:stCondLst>
                            <p:childTnLst>
                              <p:par>
                                <p:cTn id="3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60"/>
                            </p:stCondLst>
                            <p:childTnLst>
                              <p:par>
                                <p:cTn id="4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" fill="hold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4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4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65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9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7" grpId="0"/>
      <p:bldP spid="1248" grpId="0"/>
      <p:bldP spid="1249" grpId="0"/>
      <p:bldP spid="1250" grpId="0"/>
      <p:bldP spid="1257" grpId="0"/>
      <p:bldP spid="1258" grpId="0"/>
      <p:bldP spid="30" grpId="0"/>
      <p:bldP spid="32" grpId="0"/>
      <p:bldP spid="7" grpId="0" animBg="1"/>
    </p:bldLst>
  </p:timing>
</p:sld>
</file>

<file path=ppt/theme/theme1.xml><?xml version="1.0" encoding="utf-8"?>
<a:theme xmlns:a="http://schemas.openxmlformats.org/drawingml/2006/main" name="Cost Reduction in Manufacturing Industry Thesis Defense by Slidesgo">
  <a:themeElements>
    <a:clrScheme name="Simple Light">
      <a:dk1>
        <a:srgbClr val="161D1E"/>
      </a:dk1>
      <a:lt1>
        <a:srgbClr val="F3F3F3"/>
      </a:lt1>
      <a:dk2>
        <a:srgbClr val="CCCCCC"/>
      </a:dk2>
      <a:lt2>
        <a:srgbClr val="999999"/>
      </a:lt2>
      <a:accent1>
        <a:srgbClr val="666666"/>
      </a:accent1>
      <a:accent2>
        <a:srgbClr val="03515F"/>
      </a:accent2>
      <a:accent3>
        <a:srgbClr val="95B9AC"/>
      </a:accent3>
      <a:accent4>
        <a:srgbClr val="97D6DD"/>
      </a:accent4>
      <a:accent5>
        <a:srgbClr val="BB963D"/>
      </a:accent5>
      <a:accent6>
        <a:srgbClr val="995656"/>
      </a:accent6>
      <a:hlink>
        <a:srgbClr val="161D1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236</Words>
  <Application>Microsoft Office PowerPoint</Application>
  <PresentationFormat>Экран (16:9)</PresentationFormat>
  <Paragraphs>44</Paragraphs>
  <Slides>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Calibri</vt:lpstr>
      <vt:lpstr>Montserrat Medium</vt:lpstr>
      <vt:lpstr>Lato</vt:lpstr>
      <vt:lpstr>Arial</vt:lpstr>
      <vt:lpstr>Montserrat</vt:lpstr>
      <vt:lpstr>Cost Reduction in Manufacturing Industry Thesis Defense by Slidesgo</vt:lpstr>
      <vt:lpstr> ТАК ТОЧНО!  7-8 класс</vt:lpstr>
      <vt:lpstr>Всех научим и врага замучим!</vt:lpstr>
      <vt:lpstr>А что общего?</vt:lpstr>
      <vt:lpstr>один из лидеров в разработке отечественных тренажеров боевой техники для всех родов войск</vt:lpstr>
      <vt:lpstr>70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Cost Reduction in Manufacturing Industry Thesis Defense</dc:title>
  <dc:creator>Павел</dc:creator>
  <cp:lastModifiedBy>Пользователь Windows</cp:lastModifiedBy>
  <cp:revision>45</cp:revision>
  <dcterms:modified xsi:type="dcterms:W3CDTF">2024-11-28T16:46:37Z</dcterms:modified>
</cp:coreProperties>
</file>