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4186403" cy="1872208"/>
          </a:xfrm>
        </p:spPr>
        <p:txBody>
          <a:bodyPr>
            <a:normAutofit fontScale="90000"/>
          </a:bodyPr>
          <a:lstStyle/>
          <a:p>
            <a:r>
              <a:rPr lang="ru-RU" dirty="0"/>
              <a:t>Владимир Владимирович Сычёв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24544" y="5733256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Выполнил кадет Юшков С. 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avatars.mds.yandex.net/i?id=31a90728b69cf9d2891cfa794702d21e3712f33d-1249746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2028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1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биография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484784"/>
            <a:ext cx="60486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Владимир Владимирович Сычёв — советский и российский актёр кино и телевидения. Родился 6 июня 1971 года в Москве.</a:t>
            </a:r>
          </a:p>
          <a:p>
            <a:r>
              <a:rPr lang="ru-RU" sz="2000" dirty="0"/>
              <a:t>Первую известность ему принесли роли в киножурнале «Ералаш» (сюжеты «Бразильская система», а также «Мы едем, едем, едем», «Давайте говорить друг другу комплименты», «Морской бой», «Нам не страшен серый волк», «Металлолом» и др.).</a:t>
            </a:r>
          </a:p>
          <a:p>
            <a:r>
              <a:rPr lang="ru-RU" sz="2000" dirty="0"/>
              <a:t>В 1993 году окончил ГИТИС.</a:t>
            </a:r>
          </a:p>
          <a:p>
            <a:r>
              <a:rPr lang="ru-RU" sz="2000" dirty="0"/>
              <a:t>Вторую волну популярности ему принесла роль Алексея в телесериале «Физрук» (с 2013 года) с Дмитрием </a:t>
            </a:r>
            <a:r>
              <a:rPr lang="ru-RU" sz="2000" dirty="0" err="1"/>
              <a:t>Нагиевым</a:t>
            </a:r>
            <a:r>
              <a:rPr lang="ru-RU" sz="2000" dirty="0"/>
              <a:t> в главной роли.</a:t>
            </a:r>
          </a:p>
          <a:p>
            <a:endParaRPr lang="ru-RU" sz="2000" dirty="0"/>
          </a:p>
        </p:txBody>
      </p:sp>
      <p:pic>
        <p:nvPicPr>
          <p:cNvPr id="2052" name="Picture 4" descr="https://avatars.mds.yandex.net/i?id=6498b30029920216c1f9f51bfa0d36c5f21f81b4-745589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3024336" cy="226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2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Роли в киножурнале «Ералаш»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/>
              <a:t>Выпуск № 47 </a:t>
            </a:r>
            <a:r>
              <a:rPr lang="ru-RU" sz="2400" dirty="0" smtClean="0"/>
              <a:t>«</a:t>
            </a:r>
            <a:r>
              <a:rPr lang="ru-RU" sz="2400" dirty="0"/>
              <a:t>Бразильская система</a:t>
            </a:r>
            <a:r>
              <a:rPr lang="ru-RU" sz="2400" dirty="0" smtClean="0"/>
              <a:t>». Роль: футболист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000" dirty="0" smtClean="0"/>
              <a:t>2. </a:t>
            </a:r>
            <a:r>
              <a:rPr lang="ru-RU" sz="2000" dirty="0"/>
              <a:t>Выпуск № 47 </a:t>
            </a:r>
            <a:r>
              <a:rPr lang="ru-RU" sz="2000" dirty="0" smtClean="0"/>
              <a:t>«</a:t>
            </a:r>
            <a:r>
              <a:rPr lang="ru-RU" sz="2000" dirty="0"/>
              <a:t>Мы едем, едем, едем</a:t>
            </a:r>
            <a:r>
              <a:rPr lang="ru-RU" sz="2000" dirty="0" smtClean="0"/>
              <a:t>…». Роль: пассажир </a:t>
            </a:r>
            <a:r>
              <a:rPr lang="ru-RU" sz="2000" dirty="0"/>
              <a:t>электрички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2592288" cy="125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924" y="3789039"/>
            <a:ext cx="3078088" cy="173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53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712968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3. </a:t>
            </a:r>
            <a:r>
              <a:rPr lang="ru-RU" sz="2400" dirty="0"/>
              <a:t>Выпуск № 49 </a:t>
            </a:r>
            <a:r>
              <a:rPr lang="ru-RU" sz="2400" dirty="0" smtClean="0"/>
              <a:t>«</a:t>
            </a:r>
            <a:r>
              <a:rPr lang="ru-RU" sz="2400" dirty="0"/>
              <a:t>Нам </a:t>
            </a:r>
            <a:r>
              <a:rPr lang="ru-RU" sz="2400" dirty="0" smtClean="0"/>
              <a:t>не </a:t>
            </a:r>
            <a:r>
              <a:rPr lang="ru-RU" sz="2400" dirty="0"/>
              <a:t>страшен серый волк</a:t>
            </a:r>
            <a:r>
              <a:rPr lang="ru-RU" sz="2400" dirty="0" smtClean="0"/>
              <a:t>!». Роль: Максим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000" dirty="0" smtClean="0"/>
              <a:t>4. </a:t>
            </a:r>
            <a:r>
              <a:rPr lang="ru-RU" sz="2000" dirty="0"/>
              <a:t>Выпуск № 50 </a:t>
            </a:r>
            <a:r>
              <a:rPr lang="ru-RU" sz="2000" dirty="0" smtClean="0"/>
              <a:t>«</a:t>
            </a:r>
            <a:r>
              <a:rPr lang="ru-RU" sz="2000" dirty="0"/>
              <a:t>Давайте говорить </a:t>
            </a:r>
            <a:r>
              <a:rPr lang="ru-RU" sz="2000" dirty="0" smtClean="0"/>
              <a:t>друг </a:t>
            </a:r>
            <a:r>
              <a:rPr lang="ru-RU" sz="2000" dirty="0"/>
              <a:t>другу комплименты</a:t>
            </a:r>
            <a:r>
              <a:rPr lang="ru-RU" sz="2000" dirty="0" smtClean="0"/>
              <a:t>». Роль</a:t>
            </a:r>
            <a:r>
              <a:rPr lang="ru-RU" sz="2000" dirty="0"/>
              <a:t>: </a:t>
            </a:r>
            <a:r>
              <a:rPr lang="ru-RU" sz="2000" dirty="0" smtClean="0"/>
              <a:t>Витя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5. </a:t>
            </a:r>
            <a:r>
              <a:rPr lang="ru-RU" sz="2000" dirty="0"/>
              <a:t>Выпуск № 52 </a:t>
            </a:r>
            <a:r>
              <a:rPr lang="ru-RU" sz="2000" dirty="0" smtClean="0"/>
              <a:t>«</a:t>
            </a:r>
            <a:r>
              <a:rPr lang="ru-RU" sz="2000" dirty="0"/>
              <a:t>Морской бой</a:t>
            </a:r>
            <a:r>
              <a:rPr lang="ru-RU" sz="2000" dirty="0" smtClean="0"/>
              <a:t>». </a:t>
            </a:r>
            <a:r>
              <a:rPr lang="ru-RU" sz="2000" dirty="0"/>
              <a:t>Роль: школьник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2160240" cy="121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002356" cy="168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3548693" cy="1996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0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2913"/>
            <a:ext cx="8712968" cy="6564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6. </a:t>
            </a:r>
            <a:r>
              <a:rPr lang="ru-RU" sz="2400" dirty="0"/>
              <a:t>Выпуск № 58 </a:t>
            </a:r>
            <a:r>
              <a:rPr lang="ru-RU" sz="2400" dirty="0" smtClean="0"/>
              <a:t>«</a:t>
            </a:r>
            <a:r>
              <a:rPr lang="ru-RU" sz="2400" dirty="0"/>
              <a:t>Кто мой папа</a:t>
            </a:r>
            <a:r>
              <a:rPr lang="ru-RU" sz="2400" dirty="0" smtClean="0"/>
              <a:t>?». Роль: вратарь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7.</a:t>
            </a:r>
            <a:r>
              <a:rPr lang="ru-RU" sz="2400" dirty="0"/>
              <a:t> </a:t>
            </a:r>
            <a:r>
              <a:rPr lang="ru-RU" sz="2400" dirty="0" smtClean="0"/>
              <a:t>Выпуск </a:t>
            </a:r>
            <a:r>
              <a:rPr lang="ru-RU" sz="2400" dirty="0"/>
              <a:t>№ 60 </a:t>
            </a:r>
            <a:r>
              <a:rPr lang="ru-RU" sz="2400" dirty="0" smtClean="0"/>
              <a:t>«</a:t>
            </a:r>
            <a:r>
              <a:rPr lang="ru-RU" sz="2400" dirty="0"/>
              <a:t>Венецианский мавр из 6 «</a:t>
            </a:r>
            <a:r>
              <a:rPr lang="ru-RU" sz="2400" dirty="0" smtClean="0"/>
              <a:t>А»». Роль: Вася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8. </a:t>
            </a:r>
            <a:r>
              <a:rPr lang="ru-RU" sz="2400" dirty="0"/>
              <a:t>Выпуск № 63 </a:t>
            </a:r>
            <a:r>
              <a:rPr lang="ru-RU" sz="2400" dirty="0" smtClean="0"/>
              <a:t>«</a:t>
            </a:r>
            <a:r>
              <a:rPr lang="ru-RU" sz="2400" dirty="0"/>
              <a:t>Металлолом</a:t>
            </a:r>
            <a:r>
              <a:rPr lang="ru-RU" sz="2400" dirty="0" smtClean="0"/>
              <a:t>». Роль: металлист</a:t>
            </a:r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9. </a:t>
            </a:r>
            <a:r>
              <a:rPr lang="ru-RU" sz="2400" dirty="0"/>
              <a:t>Выпуск № 93 </a:t>
            </a:r>
            <a:r>
              <a:rPr lang="ru-RU" sz="2400" dirty="0" smtClean="0"/>
              <a:t>«</a:t>
            </a:r>
            <a:r>
              <a:rPr lang="ru-RU" sz="2400" dirty="0"/>
              <a:t>Дай закурить</a:t>
            </a:r>
            <a:r>
              <a:rPr lang="ru-RU" sz="2400" dirty="0" smtClean="0"/>
              <a:t>!». Роль: юноша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2160240" cy="11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2160240" cy="11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2160240" cy="1129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62" y="5693280"/>
            <a:ext cx="2160240" cy="11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81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10. </a:t>
            </a:r>
            <a:r>
              <a:rPr lang="ru-RU" sz="2400" dirty="0"/>
              <a:t>Выпуск № 303 </a:t>
            </a:r>
            <a:r>
              <a:rPr lang="ru-RU" sz="2400" dirty="0" smtClean="0"/>
              <a:t>«</a:t>
            </a:r>
            <a:r>
              <a:rPr lang="ru-RU" sz="2400" dirty="0"/>
              <a:t>Ботаник</a:t>
            </a:r>
            <a:r>
              <a:rPr lang="ru-RU" sz="2400" dirty="0" smtClean="0"/>
              <a:t>». Роль: </a:t>
            </a:r>
            <a:r>
              <a:rPr lang="ru-RU" sz="2400" dirty="0"/>
              <a:t>тренер </a:t>
            </a:r>
            <a:r>
              <a:rPr lang="ru-RU" sz="2400" dirty="0" smtClean="0"/>
              <a:t>ботаника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2736304" cy="153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 rot="5400000">
            <a:off x="5850440" y="886217"/>
            <a:ext cx="864096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97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154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Владимир Владимирович Сычёв</vt:lpstr>
      <vt:lpstr>Краткая биография</vt:lpstr>
      <vt:lpstr>Роли в киножурнале «Ералаш»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Владимирович Сычёв</dc:title>
  <dc:creator>Кадет</dc:creator>
  <cp:lastModifiedBy>Кадет</cp:lastModifiedBy>
  <cp:revision>6</cp:revision>
  <dcterms:created xsi:type="dcterms:W3CDTF">2024-05-29T02:59:50Z</dcterms:created>
  <dcterms:modified xsi:type="dcterms:W3CDTF">2024-05-29T04:41:46Z</dcterms:modified>
</cp:coreProperties>
</file>