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7772400" cy="2912367"/>
          </a:xfrm>
        </p:spPr>
        <p:txBody>
          <a:bodyPr/>
          <a:lstStyle/>
          <a:p>
            <a:r>
              <a:rPr lang="ru-RU" dirty="0" smtClean="0"/>
              <a:t>Ольга </a:t>
            </a:r>
            <a:r>
              <a:rPr lang="ru-RU" dirty="0" err="1" smtClean="0"/>
              <a:t>кузьмина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5805264"/>
            <a:ext cx="6858000" cy="914400"/>
          </a:xfrm>
        </p:spPr>
        <p:txBody>
          <a:bodyPr/>
          <a:lstStyle/>
          <a:p>
            <a:pPr algn="r"/>
            <a:r>
              <a:rPr lang="ru-RU" dirty="0" smtClean="0"/>
              <a:t>Подготовили:</a:t>
            </a:r>
          </a:p>
          <a:p>
            <a:pPr algn="r"/>
            <a:r>
              <a:rPr lang="ru-RU" dirty="0" err="1" smtClean="0"/>
              <a:t>павлюк</a:t>
            </a:r>
            <a:r>
              <a:rPr lang="ru-RU" dirty="0" smtClean="0"/>
              <a:t> м. н., </a:t>
            </a:r>
            <a:r>
              <a:rPr lang="ru-RU" dirty="0" err="1" smtClean="0"/>
              <a:t>сафронов</a:t>
            </a:r>
            <a:r>
              <a:rPr lang="ru-RU" dirty="0" smtClean="0"/>
              <a:t> в. Е.</a:t>
            </a:r>
            <a:endParaRPr lang="ru-RU" dirty="0"/>
          </a:p>
        </p:txBody>
      </p:sp>
      <p:pic>
        <p:nvPicPr>
          <p:cNvPr id="1028" name="Picture 4" descr="https://avatars.mds.yandex.net/i?id=9d3d65c39577ddac4a6e2d7d00871afd87f4709c-1247102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924944"/>
            <a:ext cx="4355976" cy="290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avatars.mds.yandex.net/i?id=c5f9b40fd0d2589dd43c51d6f654d4c34988d216-12607459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38862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60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Ольга Николаевна Кузьмина — российская актриса театра, кино и дубляжа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/>
              <a:t>Родилась 16 июня 1987 года в Москве. С детства занималась хореографией и акробатикой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dirty="0" smtClean="0"/>
              <a:t>Известность </a:t>
            </a:r>
            <a:r>
              <a:rPr lang="ru-RU" dirty="0"/>
              <a:t>актрисе принесла роль официантки Насти Фоминой из телесериала «Кухня</a:t>
            </a:r>
            <a:r>
              <a:rPr lang="ru-RU" dirty="0" smtClean="0"/>
              <a:t>».</a:t>
            </a:r>
            <a:endParaRPr lang="ru-RU" dirty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2022 году озвучила Чебурашку в одноимённом фильме.</a:t>
            </a:r>
          </a:p>
        </p:txBody>
      </p:sp>
      <p:pic>
        <p:nvPicPr>
          <p:cNvPr id="2058" name="Picture 10" descr="https://avatars.mds.yandex.net/i?id=c36f1175b19922ca72585fc0e1398ad8e5f1ddeb-1231971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194568"/>
            <a:ext cx="4572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2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ДЕТСКИЕ РОЛИ В «Ералаше»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Её кинодебют состоялся в подростковом возрасте в трёх эпизодах киножурнала «Ералаш». </a:t>
            </a:r>
            <a:endParaRPr lang="ru-RU" dirty="0" smtClean="0"/>
          </a:p>
          <a:p>
            <a:r>
              <a:rPr lang="ru-RU" dirty="0"/>
              <a:t>Ольга Кузьмина снималась в «Ералаше» в 2000 году в серии «Волшебная шляпа»</a:t>
            </a: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429000"/>
            <a:ext cx="4104456" cy="30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avatars.mds.yandex.net/i?id=2a73bbc387d3811c6e8ef258d9222a02fcf3b5ee-5239137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39964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95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РОЛИ В ФИЛЬМАХ И СЕРИАЛАХ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3754760" cy="4373563"/>
          </a:xfrm>
        </p:spPr>
        <p:txBody>
          <a:bodyPr/>
          <a:lstStyle/>
          <a:p>
            <a:r>
              <a:rPr lang="ru-RU" dirty="0"/>
              <a:t>Ольга Кузьмина снялась в таких кинолентах, как «Счастливы вместе», «</a:t>
            </a:r>
            <a:r>
              <a:rPr lang="ru-RU" dirty="0" err="1"/>
              <a:t>Универ</a:t>
            </a:r>
            <a:r>
              <a:rPr lang="ru-RU" dirty="0"/>
              <a:t>», «Спальный район», «Молодожены», «В ожидании любви», «Карпов», «Мамочки», «Одноклассницы», «Кумир», «</a:t>
            </a:r>
            <a:r>
              <a:rPr lang="ru-RU" dirty="0" err="1"/>
              <a:t>Сториз</a:t>
            </a:r>
            <a:r>
              <a:rPr lang="ru-RU" dirty="0"/>
              <a:t>».</a:t>
            </a:r>
          </a:p>
        </p:txBody>
      </p:sp>
      <p:pic>
        <p:nvPicPr>
          <p:cNvPr id="4098" name="Picture 2" descr="https://avatars.mds.yandex.net/i?id=35f571a4a7523c25c88810ecd36804f208520699-12533415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636" y="1052736"/>
            <a:ext cx="2808312" cy="274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avatars.mds.yandex.net/i?id=3b8959f82ae7fe296dd6ae87aa592a105b53f362-9721849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45048"/>
            <a:ext cx="3851920" cy="2567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212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59632" y="5877272"/>
            <a:ext cx="7715200" cy="914400"/>
          </a:xfrm>
        </p:spPr>
        <p:txBody>
          <a:bodyPr/>
          <a:lstStyle/>
          <a:p>
            <a:pPr algn="r"/>
            <a:r>
              <a:rPr lang="ru-RU" dirty="0" smtClean="0"/>
              <a:t>Подготовили:</a:t>
            </a:r>
          </a:p>
          <a:p>
            <a:pPr algn="r"/>
            <a:r>
              <a:rPr lang="ru-RU" dirty="0" err="1" smtClean="0"/>
              <a:t>Павлюк</a:t>
            </a:r>
            <a:r>
              <a:rPr lang="ru-RU" dirty="0" smtClean="0"/>
              <a:t> м. н., </a:t>
            </a:r>
            <a:r>
              <a:rPr lang="ru-RU" dirty="0" err="1" smtClean="0"/>
              <a:t>сафронов</a:t>
            </a:r>
            <a:r>
              <a:rPr lang="ru-RU" dirty="0" smtClean="0"/>
              <a:t> в. 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748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55</TotalTime>
  <Words>160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Главная</vt:lpstr>
      <vt:lpstr>Ольга кузьмина</vt:lpstr>
      <vt:lpstr>биография</vt:lpstr>
      <vt:lpstr>ДЕТСКИЕ РОЛИ В «Ералаше»</vt:lpstr>
      <vt:lpstr>РОЛИ В ФИЛЬМАХ И СЕРИАЛАХ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Ольга кузьмина</dc:title>
  <dc:creator>Сафронов Владимир Евгеньевич</dc:creator>
  <cp:lastModifiedBy>Сафронов Владимир Евгеньевич</cp:lastModifiedBy>
  <cp:revision>2</cp:revision>
  <dcterms:created xsi:type="dcterms:W3CDTF">2024-05-29T03:23:56Z</dcterms:created>
  <dcterms:modified xsi:type="dcterms:W3CDTF">2024-05-29T04:24:46Z</dcterms:modified>
</cp:coreProperties>
</file>