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8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9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50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4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8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9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1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3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5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7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2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8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ABD492-18E4-4B87-9809-EA0033C483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C9B2-2FA4-440E-BC25-41AA45566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52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Актёр Владимир Сычёв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3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Владимир Сычёв — российский актер, карьера которого складывалась непросто. Участник юмористического журнала </a:t>
            </a:r>
            <a:r>
              <a:rPr lang="ru-RU" dirty="0" smtClean="0"/>
              <a:t>«</a:t>
            </a:r>
            <a:r>
              <a:rPr lang="ru-RU" b="1" dirty="0" smtClean="0"/>
              <a:t>Ералаш</a:t>
            </a:r>
            <a:r>
              <a:rPr lang="ru-RU" dirty="0" smtClean="0"/>
              <a:t>» </a:t>
            </a:r>
            <a:r>
              <a:rPr lang="ru-RU" dirty="0"/>
              <a:t>в середине 90-х ушел из актерской профессии, а в новом веке состоялось его триумфальное возвращение. Сегодня на счету Владимира множество блестящих работ в рейтинговых проектах, которые сделали из него звезду комедийного жанра.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0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актёрские роли ералаша</a:t>
            </a:r>
            <a:endParaRPr lang="ru-RU" dirty="0"/>
          </a:p>
        </p:txBody>
      </p:sp>
      <p:pic>
        <p:nvPicPr>
          <p:cNvPr id="1026" name="Picture 2" descr="https://www.kp.ru/putevoditel/serialy/wp-content/uploads/2021/08/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51" y="2743199"/>
            <a:ext cx="3807824" cy="25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1094" y="286063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33520"/>
              </p:ext>
            </p:extLst>
          </p:nvPr>
        </p:nvGraphicFramePr>
        <p:xfrm>
          <a:off x="206330" y="2743199"/>
          <a:ext cx="8947150" cy="640080"/>
        </p:xfrm>
        <a:graphic>
          <a:graphicData uri="http://schemas.openxmlformats.org/drawingml/2006/table">
            <a:tbl>
              <a:tblPr/>
              <a:tblGrid>
                <a:gridCol w="4473575"/>
                <a:gridCol w="4473575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Выпуск № 47 (сюжет «Бразильская система»)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/>
                        </a:rPr>
                        <a:t>Роль-футболист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37758" y="5536027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https://youtu.be/s_HItWKBLl4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68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40943"/>
              </p:ext>
            </p:extLst>
          </p:nvPr>
        </p:nvGraphicFramePr>
        <p:xfrm>
          <a:off x="798513" y="1233148"/>
          <a:ext cx="8947150" cy="365760"/>
        </p:xfrm>
        <a:graphic>
          <a:graphicData uri="http://schemas.openxmlformats.org/drawingml/2006/table">
            <a:tbl>
              <a:tblPr/>
              <a:tblGrid>
                <a:gridCol w="4473575"/>
                <a:gridCol w="4473575"/>
              </a:tblGrid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Выпуск № 93 (сюжет «Дай закурить!»)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/>
                        </a:rPr>
                        <a:t>Роль-юноша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77662" y="4672540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https://youtu.be/IOi-DYvWElk</a:t>
            </a:r>
            <a:endParaRPr lang="ru-RU"/>
          </a:p>
        </p:txBody>
      </p:sp>
      <p:pic>
        <p:nvPicPr>
          <p:cNvPr id="2050" name="Picture 2" descr="https://www.kino-teatr.ru/acter/album/4199/1247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47" y="2139613"/>
            <a:ext cx="6120450" cy="40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8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Взрослые актёрские роли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53248"/>
              </p:ext>
            </p:extLst>
          </p:nvPr>
        </p:nvGraphicFramePr>
        <p:xfrm>
          <a:off x="646111" y="2088765"/>
          <a:ext cx="8947150" cy="640080"/>
        </p:xfrm>
        <a:graphic>
          <a:graphicData uri="http://schemas.openxmlformats.org/drawingml/2006/table">
            <a:tbl>
              <a:tblPr/>
              <a:tblGrid>
                <a:gridCol w="4473575"/>
                <a:gridCol w="4473575"/>
              </a:tblGrid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Выпуск № 369 (сюжет «Слушай меня внимательно!»)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/>
                        </a:rPr>
                        <a:t>Роль-папа </a:t>
                      </a:r>
                      <a:r>
                        <a:rPr lang="ru-RU" i="1" dirty="0">
                          <a:effectLst/>
                        </a:rPr>
                        <a:t>мальчика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96" y="2728845"/>
            <a:ext cx="5051925" cy="28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2674" y="5841301"/>
            <a:ext cx="362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https://youtu.be/URPs8t2qWXU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0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678" y="2174838"/>
            <a:ext cx="8946541" cy="4195481"/>
          </a:xfrm>
        </p:spPr>
        <p:txBody>
          <a:bodyPr/>
          <a:lstStyle/>
          <a:p>
            <a:r>
              <a:rPr lang="ru-RU" dirty="0" err="1" smtClean="0"/>
              <a:t>Бумер</a:t>
            </a:r>
            <a:endParaRPr lang="ru-RU" dirty="0"/>
          </a:p>
        </p:txBody>
      </p:sp>
      <p:pic>
        <p:nvPicPr>
          <p:cNvPr id="6146" name="Picture 2" descr="https://images.kinorium.com/movie/shot/297604/w1500_39117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5" y="2011552"/>
            <a:ext cx="6705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1832" y="6164273"/>
            <a:ext cx="353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https://youtu.be/yutTY2uQEJU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312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108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Актёр Владимир Сычёв</vt:lpstr>
      <vt:lpstr>Презентация PowerPoint</vt:lpstr>
      <vt:lpstr>Первые актёрские роли ералаша</vt:lpstr>
      <vt:lpstr>Презентация PowerPoint</vt:lpstr>
      <vt:lpstr>Взрослые актёрские роли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Актёр Владимир Сычёв</dc:title>
  <dc:creator>Оболенский Евгений Викторович</dc:creator>
  <cp:lastModifiedBy>Оболенский Евгений Викторович</cp:lastModifiedBy>
  <cp:revision>3</cp:revision>
  <dcterms:created xsi:type="dcterms:W3CDTF">2024-05-29T03:58:17Z</dcterms:created>
  <dcterms:modified xsi:type="dcterms:W3CDTF">2024-05-29T04:23:34Z</dcterms:modified>
</cp:coreProperties>
</file>