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62" r:id="rId4"/>
    <p:sldId id="259" r:id="rId5"/>
    <p:sldId id="264" r:id="rId6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D67B1"/>
    <a:srgbClr val="FFC000"/>
    <a:srgbClr val="002E8A"/>
    <a:srgbClr val="002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D5FFED-1393-4A8C-90C0-036007CECC1D}" type="doc">
      <dgm:prSet loTypeId="urn:microsoft.com/office/officeart/2005/8/layout/hProcess10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50DCFB-4C08-4BFF-8292-C118517EDD07}">
      <dgm:prSet phldrT="[Текст]" custT="1"/>
      <dgm:spPr>
        <a:noFill/>
        <a:ln w="38100">
          <a:solidFill>
            <a:srgbClr val="FFC000"/>
          </a:solidFill>
        </a:ln>
      </dgm:spPr>
      <dgm:t>
        <a:bodyPr/>
        <a:lstStyle/>
        <a:p>
          <a:endParaRPr lang="ru-RU" sz="1800" b="1" dirty="0">
            <a:solidFill>
              <a:schemeClr val="tx1"/>
            </a:solidFill>
          </a:endParaRPr>
        </a:p>
        <a:p>
          <a:r>
            <a:rPr lang="ru-RU" sz="1800" b="1" dirty="0">
              <a:solidFill>
                <a:schemeClr val="tx1"/>
              </a:solidFill>
            </a:rPr>
            <a:t>1934 г.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ru-RU" sz="1800" b="0" dirty="0">
              <a:solidFill>
                <a:schemeClr val="tx1"/>
              </a:solidFill>
            </a:rPr>
            <a:t>в</a:t>
          </a:r>
          <a:r>
            <a:rPr lang="ru-RU" sz="1800" dirty="0">
              <a:solidFill>
                <a:schemeClr val="tx1"/>
              </a:solidFill>
            </a:rPr>
            <a:t>вод в эксплуатацию, строительство длилось 2 года</a:t>
          </a:r>
          <a:endParaRPr lang="ru-RU" sz="1800" b="1" dirty="0">
            <a:solidFill>
              <a:schemeClr val="tx1"/>
            </a:solidFill>
          </a:endParaRPr>
        </a:p>
      </dgm:t>
    </dgm:pt>
    <dgm:pt modelId="{2F04D164-0CA7-429E-A09C-690101AE18ED}" type="parTrans" cxnId="{6A9B548F-6BEC-4D2D-9FC8-897FD5099A2C}">
      <dgm:prSet/>
      <dgm:spPr/>
      <dgm:t>
        <a:bodyPr/>
        <a:lstStyle/>
        <a:p>
          <a:endParaRPr lang="ru-RU"/>
        </a:p>
      </dgm:t>
    </dgm:pt>
    <dgm:pt modelId="{1A2F962B-0CB5-4302-ABAA-58E346502CDF}" type="sibTrans" cxnId="{6A9B548F-6BEC-4D2D-9FC8-897FD5099A2C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6B7650F9-3B6E-4C63-9953-DE9473ED2075}">
      <dgm:prSet phldrT="[Текст]" custT="1"/>
      <dgm:spPr>
        <a:noFill/>
        <a:ln w="38100">
          <a:solidFill>
            <a:srgbClr val="FFC000"/>
          </a:solidFill>
        </a:ln>
        <a:effectLst/>
      </dgm:spPr>
      <dgm:t>
        <a:bodyPr spcFirstLastPara="0" vert="horz" wrap="square" lIns="118110" tIns="118110" rIns="118110" bIns="118110" numCol="1" spcCol="1270" anchor="t" anchorCtr="0"/>
        <a:lstStyle/>
        <a:p>
          <a:pPr algn="l"/>
          <a:endParaRPr lang="ru-RU" sz="1400" dirty="0">
            <a:solidFill>
              <a:schemeClr val="tx1"/>
            </a:solidFill>
          </a:endParaRPr>
        </a:p>
        <a:p>
          <a:pPr algn="ctr"/>
          <a:r>
            <a:rPr lang="ru-RU" sz="1800" dirty="0">
              <a:solidFill>
                <a:schemeClr val="tx1"/>
              </a:solidFill>
            </a:rPr>
            <a:t>За годы войны произведено </a:t>
          </a:r>
          <a:r>
            <a:rPr lang="ru-RU" sz="1800" b="1" dirty="0">
              <a:solidFill>
                <a:schemeClr val="tx1"/>
              </a:solidFill>
            </a:rPr>
            <a:t>2200</a:t>
          </a:r>
          <a:r>
            <a:rPr lang="ru-RU" sz="1800" dirty="0">
              <a:solidFill>
                <a:schemeClr val="tx1"/>
              </a:solidFill>
            </a:rPr>
            <a:t> самолётов, в сутки собиралось </a:t>
          </a:r>
          <a:r>
            <a:rPr lang="ru-RU" sz="1800" b="1" dirty="0">
              <a:solidFill>
                <a:schemeClr val="tx1"/>
              </a:solidFill>
            </a:rPr>
            <a:t>1000</a:t>
          </a:r>
          <a:r>
            <a:rPr lang="ru-RU" sz="1800" dirty="0">
              <a:solidFill>
                <a:schemeClr val="tx1"/>
              </a:solidFill>
            </a:rPr>
            <a:t> </a:t>
          </a:r>
          <a:r>
            <a:rPr lang="ru-RU" sz="1800" b="1" dirty="0">
              <a:solidFill>
                <a:schemeClr val="tx1"/>
              </a:solidFill>
            </a:rPr>
            <a:t>мин</a:t>
          </a:r>
        </a:p>
      </dgm:t>
    </dgm:pt>
    <dgm:pt modelId="{3BD7FADD-66D9-4021-AFCE-93D22D4D1BEE}" type="parTrans" cxnId="{4CCF1EF2-8837-4D37-A8B9-7A40C4AD6838}">
      <dgm:prSet/>
      <dgm:spPr/>
      <dgm:t>
        <a:bodyPr/>
        <a:lstStyle/>
        <a:p>
          <a:endParaRPr lang="ru-RU"/>
        </a:p>
      </dgm:t>
    </dgm:pt>
    <dgm:pt modelId="{04D2D460-2422-4757-8B19-A8219645D68E}" type="sibTrans" cxnId="{4CCF1EF2-8837-4D37-A8B9-7A40C4AD6838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693729CF-6EB9-4325-8881-CB861DD33F3E}">
      <dgm:prSet phldrT="[Текст]" custT="1"/>
      <dgm:spPr>
        <a:noFill/>
        <a:ln w="38100">
          <a:solidFill>
            <a:srgbClr val="FFC000"/>
          </a:solidFill>
        </a:ln>
        <a:effectLst/>
      </dgm:spPr>
      <dgm:t>
        <a:bodyPr spcFirstLastPara="0" vert="horz" wrap="square" lIns="118110" tIns="118110" rIns="118110" bIns="118110" numCol="1" spcCol="1270" anchor="t" anchorCtr="0"/>
        <a:lstStyle/>
        <a:p>
          <a:endParaRPr lang="ru-RU" sz="1800" dirty="0">
            <a:solidFill>
              <a:schemeClr val="tx1"/>
            </a:solidFill>
          </a:endParaRPr>
        </a:p>
        <a:p>
          <a:r>
            <a:rPr lang="ru-RU" sz="1800" dirty="0">
              <a:solidFill>
                <a:schemeClr val="tx1"/>
              </a:solidFill>
            </a:rPr>
            <a:t>В зоне СВО военные назвали иркутский Су-30СМ </a:t>
          </a:r>
          <a:r>
            <a:rPr lang="ru-RU" sz="1800" b="1" dirty="0">
              <a:solidFill>
                <a:schemeClr val="tx1"/>
              </a:solidFill>
            </a:rPr>
            <a:t>истребителем превосходства</a:t>
          </a:r>
        </a:p>
      </dgm:t>
    </dgm:pt>
    <dgm:pt modelId="{703EE50A-B924-43FF-BBF2-C8FB315E03C9}" type="parTrans" cxnId="{17D92FEB-A09C-4E42-B31E-454AF4D22882}">
      <dgm:prSet/>
      <dgm:spPr/>
      <dgm:t>
        <a:bodyPr/>
        <a:lstStyle/>
        <a:p>
          <a:endParaRPr lang="ru-RU"/>
        </a:p>
      </dgm:t>
    </dgm:pt>
    <dgm:pt modelId="{30E4300D-9441-4E99-B401-1A19ABEA9A78}" type="sibTrans" cxnId="{17D92FEB-A09C-4E42-B31E-454AF4D22882}">
      <dgm:prSet/>
      <dgm:spPr/>
      <dgm:t>
        <a:bodyPr/>
        <a:lstStyle/>
        <a:p>
          <a:endParaRPr lang="ru-RU"/>
        </a:p>
      </dgm:t>
    </dgm:pt>
    <dgm:pt modelId="{329A9D27-2CC4-4460-A461-33B74ECC39E4}">
      <dgm:prSet phldrT="[Текст]"/>
      <dgm:spPr>
        <a:noFill/>
        <a:ln w="38100">
          <a:solidFill>
            <a:srgbClr val="FFC000"/>
          </a:solidFill>
        </a:ln>
        <a:effectLst/>
      </dgm:spPr>
      <dgm:t>
        <a:bodyPr spcFirstLastPara="0" vert="horz" wrap="square" lIns="118110" tIns="118110" rIns="118110" bIns="118110" numCol="1" spcCol="1270" anchor="t" anchorCtr="0"/>
        <a:lstStyle/>
        <a:p>
          <a:pPr algn="l"/>
          <a:endParaRPr lang="ru-RU" sz="1100" dirty="0">
            <a:solidFill>
              <a:schemeClr val="tx1"/>
            </a:solidFill>
          </a:endParaRPr>
        </a:p>
      </dgm:t>
    </dgm:pt>
    <dgm:pt modelId="{DD3E75C4-308B-4027-82C9-F422E17F991B}" type="parTrans" cxnId="{DA4FB742-6D78-4B13-908C-47AA82A84B1F}">
      <dgm:prSet/>
      <dgm:spPr/>
      <dgm:t>
        <a:bodyPr/>
        <a:lstStyle/>
        <a:p>
          <a:endParaRPr lang="ru-RU"/>
        </a:p>
      </dgm:t>
    </dgm:pt>
    <dgm:pt modelId="{48257987-B4D2-4849-94EE-0368226A19D4}" type="sibTrans" cxnId="{DA4FB742-6D78-4B13-908C-47AA82A84B1F}">
      <dgm:prSet/>
      <dgm:spPr/>
      <dgm:t>
        <a:bodyPr/>
        <a:lstStyle/>
        <a:p>
          <a:endParaRPr lang="ru-RU"/>
        </a:p>
      </dgm:t>
    </dgm:pt>
    <dgm:pt modelId="{2062EDCD-B9A7-4818-A4C0-6F56792848B6}" type="pres">
      <dgm:prSet presAssocID="{56D5FFED-1393-4A8C-90C0-036007CECC1D}" presName="Name0" presStyleCnt="0">
        <dgm:presLayoutVars>
          <dgm:dir/>
          <dgm:resizeHandles val="exact"/>
        </dgm:presLayoutVars>
      </dgm:prSet>
      <dgm:spPr/>
    </dgm:pt>
    <dgm:pt modelId="{4D3BBC06-0F18-45BC-A584-3980C65C8C65}" type="pres">
      <dgm:prSet presAssocID="{7850DCFB-4C08-4BFF-8292-C118517EDD07}" presName="composite" presStyleCnt="0"/>
      <dgm:spPr/>
    </dgm:pt>
    <dgm:pt modelId="{542A569C-ADB6-4C30-B79B-4B8A30ECB614}" type="pres">
      <dgm:prSet presAssocID="{7850DCFB-4C08-4BFF-8292-C118517EDD07}" presName="imagSh" presStyleLbl="bgImgPlace1" presStyleIdx="0" presStyleCnt="3" custScaleX="110660" custScaleY="103115" custLinFactNeighborY="2006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2AE54E67-B933-4A18-AE74-CDD0EBD991C7}" type="pres">
      <dgm:prSet presAssocID="{7850DCFB-4C08-4BFF-8292-C118517EDD07}" presName="txNode" presStyleLbl="node1" presStyleIdx="0" presStyleCnt="3" custScaleY="61085" custLinFactNeighborX="7603" custLinFactNeighborY="12814">
        <dgm:presLayoutVars>
          <dgm:bulletEnabled val="1"/>
        </dgm:presLayoutVars>
      </dgm:prSet>
      <dgm:spPr/>
    </dgm:pt>
    <dgm:pt modelId="{EA2D7CA9-DB88-4A37-B4DB-63689F89A89F}" type="pres">
      <dgm:prSet presAssocID="{1A2F962B-0CB5-4302-ABAA-58E346502CDF}" presName="sibTrans" presStyleLbl="sibTrans2D1" presStyleIdx="0" presStyleCnt="2" custScaleX="249723"/>
      <dgm:spPr/>
    </dgm:pt>
    <dgm:pt modelId="{6ACC88F8-38D6-4FD4-8773-6BEEF6BDFA1C}" type="pres">
      <dgm:prSet presAssocID="{1A2F962B-0CB5-4302-ABAA-58E346502CDF}" presName="connTx" presStyleLbl="sibTrans2D1" presStyleIdx="0" presStyleCnt="2"/>
      <dgm:spPr/>
    </dgm:pt>
    <dgm:pt modelId="{AB2409D4-04DA-4B7F-ADA5-ACD383979AB8}" type="pres">
      <dgm:prSet presAssocID="{6B7650F9-3B6E-4C63-9953-DE9473ED2075}" presName="composite" presStyleCnt="0"/>
      <dgm:spPr/>
    </dgm:pt>
    <dgm:pt modelId="{1E0A3D41-541C-41AB-BA5C-E11B9A86331D}" type="pres">
      <dgm:prSet presAssocID="{6B7650F9-3B6E-4C63-9953-DE9473ED2075}" presName="imagSh" presStyleLbl="bgImgPlace1" presStyleIdx="1" presStyleCnt="3" custScaleX="109646" custScaleY="101358"/>
      <dgm:spPr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4BFE0A2C-9D6E-42C9-9C75-7D47F3C5E90A}" type="pres">
      <dgm:prSet presAssocID="{6B7650F9-3B6E-4C63-9953-DE9473ED2075}" presName="txNode" presStyleLbl="node1" presStyleIdx="1" presStyleCnt="3" custScaleY="61102" custLinFactNeighborX="6115" custLinFactNeighborY="16434">
        <dgm:presLayoutVars>
          <dgm:bulletEnabled val="1"/>
        </dgm:presLayoutVars>
      </dgm:prSet>
      <dgm:spPr>
        <a:xfrm>
          <a:off x="4920845" y="3359681"/>
          <a:ext cx="2684775" cy="1640451"/>
        </a:xfrm>
        <a:prstGeom prst="roundRect">
          <a:avLst>
            <a:gd name="adj" fmla="val 10000"/>
          </a:avLst>
        </a:prstGeom>
      </dgm:spPr>
    </dgm:pt>
    <dgm:pt modelId="{32103CA8-0F4B-4B2A-A2B9-B362E15090A6}" type="pres">
      <dgm:prSet presAssocID="{04D2D460-2422-4757-8B19-A8219645D68E}" presName="sibTrans" presStyleLbl="sibTrans2D1" presStyleIdx="1" presStyleCnt="2" custScaleX="229845"/>
      <dgm:spPr/>
    </dgm:pt>
    <dgm:pt modelId="{B6257C80-55F6-42F7-AFA8-ACAC796C06A6}" type="pres">
      <dgm:prSet presAssocID="{04D2D460-2422-4757-8B19-A8219645D68E}" presName="connTx" presStyleLbl="sibTrans2D1" presStyleIdx="1" presStyleCnt="2"/>
      <dgm:spPr/>
    </dgm:pt>
    <dgm:pt modelId="{30D98F1D-0903-4ABF-B9BF-339BFBF5D851}" type="pres">
      <dgm:prSet presAssocID="{693729CF-6EB9-4325-8881-CB861DD33F3E}" presName="composite" presStyleCnt="0"/>
      <dgm:spPr/>
    </dgm:pt>
    <dgm:pt modelId="{6109AF1D-C5B3-4733-8217-9FC0B8CB4D69}" type="pres">
      <dgm:prSet presAssocID="{693729CF-6EB9-4325-8881-CB861DD33F3E}" presName="imagSh" presStyleLbl="bgImgPlace1" presStyleIdx="2" presStyleCnt="3" custScaleX="106884" custScaleY="104393"/>
      <dgm:spPr>
        <a:blipFill rotWithShape="1">
          <a:blip xmlns:r="http://schemas.openxmlformats.org/officeDocument/2006/relationships" r:embed="rId3"/>
          <a:srcRect/>
          <a:stretch>
            <a:fillRect l="-24000" r="-24000"/>
          </a:stretch>
        </a:blipFill>
      </dgm:spPr>
    </dgm:pt>
    <dgm:pt modelId="{102D5E6B-45B1-491F-A501-C72ED8BFA3F9}" type="pres">
      <dgm:prSet presAssocID="{693729CF-6EB9-4325-8881-CB861DD33F3E}" presName="txNode" presStyleLbl="node1" presStyleIdx="2" presStyleCnt="3" custScaleX="126197" custScaleY="61102" custLinFactNeighborX="2289" custLinFactNeighborY="14454">
        <dgm:presLayoutVars>
          <dgm:bulletEnabled val="1"/>
        </dgm:presLayoutVars>
      </dgm:prSet>
      <dgm:spPr>
        <a:xfrm>
          <a:off x="9133177" y="3391972"/>
          <a:ext cx="2684775" cy="1640451"/>
        </a:xfrm>
        <a:prstGeom prst="roundRect">
          <a:avLst>
            <a:gd name="adj" fmla="val 10000"/>
          </a:avLst>
        </a:prstGeom>
      </dgm:spPr>
    </dgm:pt>
  </dgm:ptLst>
  <dgm:cxnLst>
    <dgm:cxn modelId="{0F156211-3BCF-4545-9B6D-46154A51096C}" type="presOf" srcId="{1A2F962B-0CB5-4302-ABAA-58E346502CDF}" destId="{EA2D7CA9-DB88-4A37-B4DB-63689F89A89F}" srcOrd="0" destOrd="0" presId="urn:microsoft.com/office/officeart/2005/8/layout/hProcess10"/>
    <dgm:cxn modelId="{116EEA22-CBAD-45A8-B008-8DA85D533860}" type="presOf" srcId="{6B7650F9-3B6E-4C63-9953-DE9473ED2075}" destId="{4BFE0A2C-9D6E-42C9-9C75-7D47F3C5E90A}" srcOrd="0" destOrd="0" presId="urn:microsoft.com/office/officeart/2005/8/layout/hProcess10"/>
    <dgm:cxn modelId="{EC476A25-A775-4F0B-9B99-04654CA1AF15}" type="presOf" srcId="{1A2F962B-0CB5-4302-ABAA-58E346502CDF}" destId="{6ACC88F8-38D6-4FD4-8773-6BEEF6BDFA1C}" srcOrd="1" destOrd="0" presId="urn:microsoft.com/office/officeart/2005/8/layout/hProcess10"/>
    <dgm:cxn modelId="{DA4FB742-6D78-4B13-908C-47AA82A84B1F}" srcId="{6B7650F9-3B6E-4C63-9953-DE9473ED2075}" destId="{329A9D27-2CC4-4460-A461-33B74ECC39E4}" srcOrd="0" destOrd="0" parTransId="{DD3E75C4-308B-4027-82C9-F422E17F991B}" sibTransId="{48257987-B4D2-4849-94EE-0368226A19D4}"/>
    <dgm:cxn modelId="{E2320765-0C01-46FE-AAA4-77C7CC2058E2}" type="presOf" srcId="{04D2D460-2422-4757-8B19-A8219645D68E}" destId="{32103CA8-0F4B-4B2A-A2B9-B362E15090A6}" srcOrd="0" destOrd="0" presId="urn:microsoft.com/office/officeart/2005/8/layout/hProcess10"/>
    <dgm:cxn modelId="{D5E8FB6E-E1E4-43A0-8FE2-8C1F6781AA58}" type="presOf" srcId="{56D5FFED-1393-4A8C-90C0-036007CECC1D}" destId="{2062EDCD-B9A7-4818-A4C0-6F56792848B6}" srcOrd="0" destOrd="0" presId="urn:microsoft.com/office/officeart/2005/8/layout/hProcess10"/>
    <dgm:cxn modelId="{6A9B548F-6BEC-4D2D-9FC8-897FD5099A2C}" srcId="{56D5FFED-1393-4A8C-90C0-036007CECC1D}" destId="{7850DCFB-4C08-4BFF-8292-C118517EDD07}" srcOrd="0" destOrd="0" parTransId="{2F04D164-0CA7-429E-A09C-690101AE18ED}" sibTransId="{1A2F962B-0CB5-4302-ABAA-58E346502CDF}"/>
    <dgm:cxn modelId="{FC3851AF-AF68-4E6C-92F9-B27ABEBEFE70}" type="presOf" srcId="{329A9D27-2CC4-4460-A461-33B74ECC39E4}" destId="{4BFE0A2C-9D6E-42C9-9C75-7D47F3C5E90A}" srcOrd="0" destOrd="1" presId="urn:microsoft.com/office/officeart/2005/8/layout/hProcess10"/>
    <dgm:cxn modelId="{A9760BC1-EE4A-4C12-80DF-18580AEFEBEF}" type="presOf" srcId="{693729CF-6EB9-4325-8881-CB861DD33F3E}" destId="{102D5E6B-45B1-491F-A501-C72ED8BFA3F9}" srcOrd="0" destOrd="0" presId="urn:microsoft.com/office/officeart/2005/8/layout/hProcess10"/>
    <dgm:cxn modelId="{18F4CBD8-7430-4487-A26E-8C19855FEE74}" type="presOf" srcId="{7850DCFB-4C08-4BFF-8292-C118517EDD07}" destId="{2AE54E67-B933-4A18-AE74-CDD0EBD991C7}" srcOrd="0" destOrd="0" presId="urn:microsoft.com/office/officeart/2005/8/layout/hProcess10"/>
    <dgm:cxn modelId="{A5CA2CE9-464D-4072-9433-73D049D3E5CB}" type="presOf" srcId="{04D2D460-2422-4757-8B19-A8219645D68E}" destId="{B6257C80-55F6-42F7-AFA8-ACAC796C06A6}" srcOrd="1" destOrd="0" presId="urn:microsoft.com/office/officeart/2005/8/layout/hProcess10"/>
    <dgm:cxn modelId="{17D92FEB-A09C-4E42-B31E-454AF4D22882}" srcId="{56D5FFED-1393-4A8C-90C0-036007CECC1D}" destId="{693729CF-6EB9-4325-8881-CB861DD33F3E}" srcOrd="2" destOrd="0" parTransId="{703EE50A-B924-43FF-BBF2-C8FB315E03C9}" sibTransId="{30E4300D-9441-4E99-B401-1A19ABEA9A78}"/>
    <dgm:cxn modelId="{4CCF1EF2-8837-4D37-A8B9-7A40C4AD6838}" srcId="{56D5FFED-1393-4A8C-90C0-036007CECC1D}" destId="{6B7650F9-3B6E-4C63-9953-DE9473ED2075}" srcOrd="1" destOrd="0" parTransId="{3BD7FADD-66D9-4021-AFCE-93D22D4D1BEE}" sibTransId="{04D2D460-2422-4757-8B19-A8219645D68E}"/>
    <dgm:cxn modelId="{991F5FB5-8476-44EC-9FB0-3B0960B4A832}" type="presParOf" srcId="{2062EDCD-B9A7-4818-A4C0-6F56792848B6}" destId="{4D3BBC06-0F18-45BC-A584-3980C65C8C65}" srcOrd="0" destOrd="0" presId="urn:microsoft.com/office/officeart/2005/8/layout/hProcess10"/>
    <dgm:cxn modelId="{6B6AB96A-9DF7-4C79-9EB1-71F181F01E3F}" type="presParOf" srcId="{4D3BBC06-0F18-45BC-A584-3980C65C8C65}" destId="{542A569C-ADB6-4C30-B79B-4B8A30ECB614}" srcOrd="0" destOrd="0" presId="urn:microsoft.com/office/officeart/2005/8/layout/hProcess10"/>
    <dgm:cxn modelId="{B7332BDC-795B-4ADC-8715-E3BC018D4992}" type="presParOf" srcId="{4D3BBC06-0F18-45BC-A584-3980C65C8C65}" destId="{2AE54E67-B933-4A18-AE74-CDD0EBD991C7}" srcOrd="1" destOrd="0" presId="urn:microsoft.com/office/officeart/2005/8/layout/hProcess10"/>
    <dgm:cxn modelId="{7A40171A-453D-46FF-BF28-87FDD8B9F247}" type="presParOf" srcId="{2062EDCD-B9A7-4818-A4C0-6F56792848B6}" destId="{EA2D7CA9-DB88-4A37-B4DB-63689F89A89F}" srcOrd="1" destOrd="0" presId="urn:microsoft.com/office/officeart/2005/8/layout/hProcess10"/>
    <dgm:cxn modelId="{B6D9634A-77E9-4527-81B8-A6FF5B3505C3}" type="presParOf" srcId="{EA2D7CA9-DB88-4A37-B4DB-63689F89A89F}" destId="{6ACC88F8-38D6-4FD4-8773-6BEEF6BDFA1C}" srcOrd="0" destOrd="0" presId="urn:microsoft.com/office/officeart/2005/8/layout/hProcess10"/>
    <dgm:cxn modelId="{0CC6036D-519D-4161-9D98-4E6CFFBC75A2}" type="presParOf" srcId="{2062EDCD-B9A7-4818-A4C0-6F56792848B6}" destId="{AB2409D4-04DA-4B7F-ADA5-ACD383979AB8}" srcOrd="2" destOrd="0" presId="urn:microsoft.com/office/officeart/2005/8/layout/hProcess10"/>
    <dgm:cxn modelId="{0A9D03BB-2CF1-49B5-9870-006A839EF3E1}" type="presParOf" srcId="{AB2409D4-04DA-4B7F-ADA5-ACD383979AB8}" destId="{1E0A3D41-541C-41AB-BA5C-E11B9A86331D}" srcOrd="0" destOrd="0" presId="urn:microsoft.com/office/officeart/2005/8/layout/hProcess10"/>
    <dgm:cxn modelId="{13AF13F2-BEF4-4868-B3A3-96E16A1707E1}" type="presParOf" srcId="{AB2409D4-04DA-4B7F-ADA5-ACD383979AB8}" destId="{4BFE0A2C-9D6E-42C9-9C75-7D47F3C5E90A}" srcOrd="1" destOrd="0" presId="urn:microsoft.com/office/officeart/2005/8/layout/hProcess10"/>
    <dgm:cxn modelId="{3A4E30DB-5D18-4504-A704-E97870B3CB6A}" type="presParOf" srcId="{2062EDCD-B9A7-4818-A4C0-6F56792848B6}" destId="{32103CA8-0F4B-4B2A-A2B9-B362E15090A6}" srcOrd="3" destOrd="0" presId="urn:microsoft.com/office/officeart/2005/8/layout/hProcess10"/>
    <dgm:cxn modelId="{81099B9F-F4AB-42EE-B6A7-841412B6C82F}" type="presParOf" srcId="{32103CA8-0F4B-4B2A-A2B9-B362E15090A6}" destId="{B6257C80-55F6-42F7-AFA8-ACAC796C06A6}" srcOrd="0" destOrd="0" presId="urn:microsoft.com/office/officeart/2005/8/layout/hProcess10"/>
    <dgm:cxn modelId="{8FA2030C-36CD-4EF8-9BD4-0ED3BE13E317}" type="presParOf" srcId="{2062EDCD-B9A7-4818-A4C0-6F56792848B6}" destId="{30D98F1D-0903-4ABF-B9BF-339BFBF5D851}" srcOrd="4" destOrd="0" presId="urn:microsoft.com/office/officeart/2005/8/layout/hProcess10"/>
    <dgm:cxn modelId="{76415E0F-60B8-467C-8CB2-D8C85BD15329}" type="presParOf" srcId="{30D98F1D-0903-4ABF-B9BF-339BFBF5D851}" destId="{6109AF1D-C5B3-4733-8217-9FC0B8CB4D69}" srcOrd="0" destOrd="0" presId="urn:microsoft.com/office/officeart/2005/8/layout/hProcess10"/>
    <dgm:cxn modelId="{DB878676-0E62-4A20-9EB0-2BFA84F234D6}" type="presParOf" srcId="{30D98F1D-0903-4ABF-B9BF-339BFBF5D851}" destId="{102D5E6B-45B1-491F-A501-C72ED8BFA3F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A569C-ADB6-4C30-B79B-4B8A30ECB614}">
      <dsp:nvSpPr>
        <dsp:cNvPr id="0" name=""/>
        <dsp:cNvSpPr/>
      </dsp:nvSpPr>
      <dsp:spPr>
        <a:xfrm>
          <a:off x="6993" y="273888"/>
          <a:ext cx="2779785" cy="25777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E54E67-B933-4A18-AE74-CDD0EBD991C7}">
      <dsp:nvSpPr>
        <dsp:cNvPr id="0" name=""/>
        <dsp:cNvSpPr/>
      </dsp:nvSpPr>
      <dsp:spPr>
        <a:xfrm>
          <a:off x="740802" y="2472767"/>
          <a:ext cx="2512005" cy="1527058"/>
        </a:xfrm>
        <a:prstGeom prst="roundRect">
          <a:avLst>
            <a:gd name="adj" fmla="val 10000"/>
          </a:avLst>
        </a:prstGeom>
        <a:noFill/>
        <a:ln w="38100">
          <a:solidFill>
            <a:srgbClr val="FFC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1934 г.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ru-RU" sz="1800" b="0" kern="1200" dirty="0">
              <a:solidFill>
                <a:schemeClr val="tx1"/>
              </a:solidFill>
            </a:rPr>
            <a:t>в</a:t>
          </a:r>
          <a:r>
            <a:rPr lang="ru-RU" sz="1800" kern="1200" dirty="0">
              <a:solidFill>
                <a:schemeClr val="tx1"/>
              </a:solidFill>
            </a:rPr>
            <a:t>вод в эксплуатацию, строительство длилось 2 года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785528" y="2517493"/>
        <a:ext cx="2422553" cy="1437606"/>
      </dsp:txXfrm>
    </dsp:sp>
    <dsp:sp modelId="{EA2D7CA9-DB88-4A37-B4DB-63689F89A89F}">
      <dsp:nvSpPr>
        <dsp:cNvPr id="0" name=""/>
        <dsp:cNvSpPr/>
      </dsp:nvSpPr>
      <dsp:spPr>
        <a:xfrm rot="21547582">
          <a:off x="2896572" y="1229779"/>
          <a:ext cx="1091432" cy="60359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 dirty="0"/>
        </a:p>
      </dsp:txBody>
      <dsp:txXfrm>
        <a:off x="2896583" y="1351879"/>
        <a:ext cx="910352" cy="362159"/>
      </dsp:txXfrm>
    </dsp:sp>
    <dsp:sp modelId="{1E0A3D41-541C-41AB-BA5C-E11B9A86331D}">
      <dsp:nvSpPr>
        <dsp:cNvPr id="0" name=""/>
        <dsp:cNvSpPr/>
      </dsp:nvSpPr>
      <dsp:spPr>
        <a:xfrm>
          <a:off x="4035368" y="234614"/>
          <a:ext cx="2754313" cy="25338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FE0A2C-9D6E-42C9-9C75-7D47F3C5E90A}">
      <dsp:nvSpPr>
        <dsp:cNvPr id="0" name=""/>
        <dsp:cNvSpPr/>
      </dsp:nvSpPr>
      <dsp:spPr>
        <a:xfrm>
          <a:off x="4719062" y="2472342"/>
          <a:ext cx="2512005" cy="1527483"/>
        </a:xfrm>
        <a:prstGeom prst="roundRect">
          <a:avLst>
            <a:gd name="adj" fmla="val 10000"/>
          </a:avLst>
        </a:prstGeom>
        <a:noFill/>
        <a:ln w="38100">
          <a:solidFill>
            <a:srgbClr val="FFC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>
            <a:solidFill>
              <a:schemeClr val="tx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За годы войны произведено </a:t>
          </a:r>
          <a:r>
            <a:rPr lang="ru-RU" sz="1800" b="1" kern="1200" dirty="0">
              <a:solidFill>
                <a:schemeClr val="tx1"/>
              </a:solidFill>
            </a:rPr>
            <a:t>2200</a:t>
          </a:r>
          <a:r>
            <a:rPr lang="ru-RU" sz="1800" kern="1200" dirty="0">
              <a:solidFill>
                <a:schemeClr val="tx1"/>
              </a:solidFill>
            </a:rPr>
            <a:t> самолётов, в сутки собиралось </a:t>
          </a:r>
          <a:r>
            <a:rPr lang="ru-RU" sz="1800" b="1" kern="1200" dirty="0">
              <a:solidFill>
                <a:schemeClr val="tx1"/>
              </a:solidFill>
            </a:rPr>
            <a:t>1000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b="1" kern="1200" dirty="0">
              <a:solidFill>
                <a:schemeClr val="tx1"/>
              </a:solidFill>
            </a:rPr>
            <a:t>мин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kern="1200" dirty="0">
            <a:solidFill>
              <a:schemeClr val="tx1"/>
            </a:solidFill>
          </a:endParaRPr>
        </a:p>
      </dsp:txBody>
      <dsp:txXfrm>
        <a:off x="4763800" y="2517080"/>
        <a:ext cx="2422529" cy="1438007"/>
      </dsp:txXfrm>
    </dsp:sp>
    <dsp:sp modelId="{32103CA8-0F4B-4B2A-A2B9-B362E15090A6}">
      <dsp:nvSpPr>
        <dsp:cNvPr id="0" name=""/>
        <dsp:cNvSpPr/>
      </dsp:nvSpPr>
      <dsp:spPr>
        <a:xfrm rot="16380">
          <a:off x="6944530" y="1209451"/>
          <a:ext cx="1014694" cy="60359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 dirty="0"/>
        </a:p>
      </dsp:txBody>
      <dsp:txXfrm>
        <a:off x="6944531" y="1329740"/>
        <a:ext cx="833614" cy="362159"/>
      </dsp:txXfrm>
    </dsp:sp>
    <dsp:sp modelId="{6109AF1D-C5B3-4733-8217-9FC0B8CB4D69}">
      <dsp:nvSpPr>
        <dsp:cNvPr id="0" name=""/>
        <dsp:cNvSpPr/>
      </dsp:nvSpPr>
      <dsp:spPr>
        <a:xfrm>
          <a:off x="8051007" y="215646"/>
          <a:ext cx="2684932" cy="26097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4000" r="-2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2D5E6B-45B1-491F-A501-C72ED8BFA3F9}">
      <dsp:nvSpPr>
        <dsp:cNvPr id="0" name=""/>
        <dsp:cNvSpPr/>
      </dsp:nvSpPr>
      <dsp:spPr>
        <a:xfrm>
          <a:off x="8224360" y="2472342"/>
          <a:ext cx="3170075" cy="1527483"/>
        </a:xfrm>
        <a:prstGeom prst="roundRect">
          <a:avLst>
            <a:gd name="adj" fmla="val 10000"/>
          </a:avLst>
        </a:prstGeom>
        <a:noFill/>
        <a:ln w="38100">
          <a:solidFill>
            <a:srgbClr val="FFC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В зоне СВО военные назвали иркутский Су-30СМ </a:t>
          </a:r>
          <a:r>
            <a:rPr lang="ru-RU" sz="1800" b="1" kern="1200" dirty="0">
              <a:solidFill>
                <a:schemeClr val="tx1"/>
              </a:solidFill>
            </a:rPr>
            <a:t>истребителем превосходства</a:t>
          </a:r>
        </a:p>
      </dsp:txBody>
      <dsp:txXfrm>
        <a:off x="8269098" y="2517080"/>
        <a:ext cx="3080599" cy="1438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9T05:09:35.88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24575,'5'0'0,"-1"1"0,1 0 0,0 1 0,-1-1 0,1 1 0,-1 0 0,0 0 0,8 5 0,3 1 0,155 81 0,-87-44 0,103 42 0,-164-81 0,0 0 0,0-1 0,0-1 0,28 0 0,-27-2 0,0 1 0,-1 1 0,42 11 0,1 7 0,-39-15 0,-1 2 0,0 0 0,30 17 0,-37-16 0,1 0 0,0-1 0,0-1 0,1-1 0,0 0 0,23 3 0,-22-5 0,1 1 0,-1 1 0,-1 0 0,1 2 0,22 13 0,-22-14 0,-1 0 0,1-1 0,0-1 0,32 4 0,-46-9 0,20 3 0,38 1 0,-37-4 0,28 5 0,-46-5 0,-1 1 0,-1 1 0,1-1 0,0 2 0,0-1 0,-1 1 0,10 6 0,44 37 0,-43-31 0,27 17 0,-38-29 0,-1 0 0,1 0 0,0 0 0,1-1 0,-1 0 0,0-1 0,13 2 0,16 0 0,66-3 0,8 1 0,-96-1 0,0 1 0,-1 1 0,1 0 0,-1 1 0,21 9 0,21 17 0,-44-23 0,0 0 0,1 0 0,-1-2 0,1 1 0,21 5 0,147 27 0,-170-35 0,0-1 0,0 1 0,0 1 0,-1 0 0,1 0 0,-1 1 0,0 0 0,-1 1 0,1 0 0,12 11 0,27 16 0,-38-27 0,0 0 0,-1 1 0,0 0 0,-1 1 0,11 10 0,-15-12 342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9T05:09:38.9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385 2 24575,'-118'-2'0,"-129"5"0,229 1 0,18-4 0,0 0 0,0 1 0,0-1 0,0 0 0,-1 0 0,1 0 0,0 0 0,0 1 0,0-1 0,0 0 0,0 0 0,0 0 0,0 1 0,0-1 0,0 0 0,0 0 0,0 0 0,0 1 0,0-1 0,0 0 0,0 0 0,0 0 0,0 1 0,0-1 0,0 0 0,0 0 0,0 0 0,0 1 0,0-1 0,1 0 0,-1 0 0,0 0 0,0 0 0,0 1 0,0-1 0,0 0 0,0 0 0,1 0 0,-1 0 0,0 0 0,0 1 0,4 1 0,-1 0 0,1 0 0,-1 0 0,1 0 0,0 0 0,5 1 0,35 10 0,1-2 0,0-2 0,57 5 0,142-6 0,-226-9 0,1-1 0,27-7 0,16-1 0,-46 11 0,0-1 0,1 2 0,-1 1 0,0 0 0,31 10 0,-20-5 0,10 0 0,-28-6 0,0-1 0,1 2 0,-1-1 0,0 1 0,0 1 0,-1 0 0,16 8 0,1 6 0,0-2 0,52 24 0,-53-28 85,-1 1 0,0 1 0,30 25 0,-34-24-426,0-1 0,1-1 0,1 0 0,35 15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9T05:09:41.13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34B21-81BF-01CB-C040-B8CEF1DD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B67BD-513C-4BBA-BE47-858C97070742}" type="datetimeFigureOut">
              <a:rPr lang="ru-RU"/>
              <a:pPr>
                <a:defRPr/>
              </a:pPr>
              <a:t>29.11.2024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59D871-102A-4D30-8C2C-1306DA9A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B8976-1622-C19D-7B5C-4B0724E0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C442B-AF60-4637-8EB8-806C417C98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84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921137-340F-A83F-11C1-454A3062C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05C25-CF1D-4541-90CB-884CB4721671}" type="datetimeFigureOut">
              <a:rPr lang="ru-RU"/>
              <a:pPr>
                <a:defRPr/>
              </a:pPr>
              <a:t>29.11.2024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2BC3E-B55C-3E2A-C53E-DB9191B2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AA66FE-E1AE-E076-AA5B-A4965172A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32DAF-FB06-47C5-8C32-C1D3666F78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83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35D9A7-8A9D-FE9A-DD5C-9A84D71DB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38293-1A53-4C8B-863E-36435A9C2645}" type="datetimeFigureOut">
              <a:rPr lang="ru-RU"/>
              <a:pPr>
                <a:defRPr/>
              </a:pPr>
              <a:t>29.11.2024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569F89-C31D-68DE-4527-AA5DF01E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18CF18-2EA2-CAD9-481F-84DAB3AB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5FBCE-ABE7-4F63-8961-C287786990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7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31DC6-D129-F6CD-A29B-F16E4200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BAF9-CAA7-4D56-BD7F-7719829B329B}" type="datetimeFigureOut">
              <a:rPr lang="ru-RU"/>
              <a:pPr>
                <a:defRPr/>
              </a:pPr>
              <a:t>29.11.2024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767E26-8C36-E274-3960-10EE9EC1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750CBF-E724-0862-B8AC-D0AB255E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4B9A3-987D-4055-90E5-3705F71237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734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2FDC32-1026-2AAA-1EB8-CAFB0D37D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8679-3A88-4DAA-B7DF-09C96FD539D5}" type="datetimeFigureOut">
              <a:rPr lang="ru-RU"/>
              <a:pPr>
                <a:defRPr/>
              </a:pPr>
              <a:t>29.11.2024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4C223-A837-DAD0-4097-F8365B08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3B1AE9-93C9-7BF8-FDA4-EE0CA5CC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6C993-6FB4-4957-A94E-674EF07F8C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888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7F02FAF-9B47-B0DC-643C-79FA8845E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46B27-EC8E-4A9F-AC4E-51E02C83CB8D}" type="datetimeFigureOut">
              <a:rPr lang="ru-RU"/>
              <a:pPr>
                <a:defRPr/>
              </a:pPr>
              <a:t>29.11.2024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825D400-964A-DDF0-BA78-D6F3299C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B63C799-CD23-F294-5033-7BFF5AEA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600F-EA43-477B-855D-B681BA58AE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262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491E3958-9D0F-AB4B-31D7-0BF0B48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78F3B-0672-45E6-9EFA-24EEAF92A8F3}" type="datetimeFigureOut">
              <a:rPr lang="ru-RU"/>
              <a:pPr>
                <a:defRPr/>
              </a:pPr>
              <a:t>29.11.2024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D0F39915-2346-61CA-4856-7EDCCBCA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F171FE3-C593-13E1-409A-7E1A9CCE9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F8BD-AA20-409A-A187-30DBB1A4A5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48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BD5B6D58-6D88-B70B-A29D-D46E03052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E6EDF-8286-4140-9431-C8B034503706}" type="datetimeFigureOut">
              <a:rPr lang="ru-RU"/>
              <a:pPr>
                <a:defRPr/>
              </a:pPr>
              <a:t>29.11.2024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98DBB614-BB04-0143-77C9-B64D486BE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00C0969-1B24-7E2B-74EA-CAC8644A6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CACB9-9560-4DA1-9EB7-8809A4D9F0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180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C9833938-2E5A-EE34-96BF-F3BD5F240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2F1A5-E7BC-47F8-BD15-3B547FF554AF}" type="datetimeFigureOut">
              <a:rPr lang="ru-RU"/>
              <a:pPr>
                <a:defRPr/>
              </a:pPr>
              <a:t>29.11.2024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D44B585-2B39-B958-9B54-E7321E326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538139FE-57EA-1CE3-36BE-EEF67E098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5FCE8-38A2-4223-91A7-5ADFAF16F2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69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FC43EE7-2683-231B-6A60-A43C57B5F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DD4AC-7F4D-4379-A4F5-972AF9D03E36}" type="datetimeFigureOut">
              <a:rPr lang="ru-RU"/>
              <a:pPr>
                <a:defRPr/>
              </a:pPr>
              <a:t>29.11.2024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807421A-D271-3103-4ADB-2BF0DBA44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F06CFAF-6241-E667-7819-4C0EFB14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55CEE-AB9E-4500-A5A4-6126D23996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14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39B2131-B8D6-3412-4435-3045BB23F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D2124-DDD2-4BBF-9CB3-C1540CAEAA0F}" type="datetimeFigureOut">
              <a:rPr lang="ru-RU"/>
              <a:pPr>
                <a:defRPr/>
              </a:pPr>
              <a:t>29.11.2024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1F54B5A-0D9B-AF58-78AD-BBCCE0CD5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CC51051-5E49-0C2E-A663-0C263B09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8322E-CF96-431C-9A0F-1B9C389D32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94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675539EC-266F-7A74-D6FB-1A6C81673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82F870EA-215E-A4F8-1062-AF7BAF518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2DAA65-F31E-184B-113D-836BA8FA9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42F1B4-DC90-4FC5-8023-4FEABBD75F93}" type="datetimeFigureOut">
              <a:rPr lang="ru-RU"/>
              <a:pPr>
                <a:defRPr/>
              </a:pPr>
              <a:t>29.11.2024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88510-ED73-E360-C2B7-591428590A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1AADE-89A6-D555-23C3-A21BC20B0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A09D29-EA65-4B59-8E18-A36EEDA866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3" Type="http://schemas.openxmlformats.org/officeDocument/2006/relationships/customXml" Target="../ink/ink1.xml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2.xml"/><Relationship Id="rId15" Type="http://schemas.openxmlformats.org/officeDocument/2006/relationships/image" Target="../media/image4.png"/><Relationship Id="rId10" Type="http://schemas.openxmlformats.org/officeDocument/2006/relationships/image" Target="../media/image40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3" name="Rectangle 1048" descr="&quot;&quot;">
            <a:extLst>
              <a:ext uri="{FF2B5EF4-FFF2-40B4-BE49-F238E27FC236}">
                <a16:creationId xmlns:a16="http://schemas.microsoft.com/office/drawing/2014/main" id="{440A6969-617D-74AB-0CEF-061A1F17C1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1" name="Picture 2">
            <a:extLst>
              <a:ext uri="{FF2B5EF4-FFF2-40B4-BE49-F238E27FC236}">
                <a16:creationId xmlns:a16="http://schemas.microsoft.com/office/drawing/2014/main" id="{4071231D-A925-7460-C2EC-DF6E9D650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r="3001"/>
          <a:stretch>
            <a:fillRect/>
          </a:stretch>
        </p:blipFill>
        <p:spPr bwMode="auto">
          <a:xfrm>
            <a:off x="2522538" y="0"/>
            <a:ext cx="9669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" name="Rectangle 1050">
            <a:extLst>
              <a:ext uri="{FF2B5EF4-FFF2-40B4-BE49-F238E27FC236}">
                <a16:creationId xmlns:a16="http://schemas.microsoft.com/office/drawing/2014/main" id="{2542DD3D-406A-75C5-008D-D25D74A6ADF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55" name="Заголовок 1">
            <a:extLst>
              <a:ext uri="{FF2B5EF4-FFF2-40B4-BE49-F238E27FC236}">
                <a16:creationId xmlns:a16="http://schemas.microsoft.com/office/drawing/2014/main" id="{403F7E95-472C-13C7-B93B-70D695B684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1592263"/>
            <a:ext cx="5322888" cy="1900237"/>
          </a:xfrm>
        </p:spPr>
        <p:txBody>
          <a:bodyPr/>
          <a:lstStyle/>
          <a:p>
            <a:pPr eaLnBrk="1" hangingPunct="1"/>
            <a:r>
              <a:rPr lang="en-US" altLang="ru-RU" sz="4000" b="1">
                <a:latin typeface="Shonar Bangla" panose="02020603050405020304" pitchFamily="18" charset="0"/>
                <a:cs typeface="Shonar Bangla" panose="02020603050405020304" pitchFamily="18" charset="0"/>
              </a:rPr>
              <a:t>Команда «Иркут»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B7897-0915-8C03-504D-F1A2252CDC69}"/>
              </a:ext>
            </a:extLst>
          </p:cNvPr>
          <p:cNvSpPr txBox="1"/>
          <p:nvPr/>
        </p:nvSpPr>
        <p:spPr>
          <a:xfrm>
            <a:off x="274638" y="4173538"/>
            <a:ext cx="4305300" cy="177958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latin typeface="Shonar Bangla" panose="020B0502040204020203" pitchFamily="18" charset="0"/>
                <a:cs typeface="Shonar Bangla" panose="020B0502040204020203" pitchFamily="18" charset="0"/>
              </a:rPr>
              <a:t>Суворовцы 4 курса: </a:t>
            </a:r>
            <a:r>
              <a:rPr lang="en-US" sz="2000" dirty="0">
                <a:latin typeface="Shonar Bangla" panose="020B0502040204020203" pitchFamily="18" charset="0"/>
                <a:cs typeface="Shonar Bangla" panose="020B0502040204020203" pitchFamily="18" charset="0"/>
              </a:rPr>
              <a:t>Елшин С.А., Скобычкин Д.В., Чернов Д.В., Фалалеев М.А., Захаров Д.С.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latin typeface="Shonar Bangla" panose="020B0502040204020203" pitchFamily="18" charset="0"/>
                <a:cs typeface="Shonar Bangla" panose="020B0502040204020203" pitchFamily="18" charset="0"/>
              </a:rPr>
              <a:t>Руководитель:</a:t>
            </a:r>
            <a:r>
              <a:rPr lang="en-US" sz="2000" dirty="0">
                <a:latin typeface="Shonar Bangla" panose="020B0502040204020203" pitchFamily="18" charset="0"/>
                <a:cs typeface="Shonar Bangla" panose="020B0502040204020203" pitchFamily="18" charset="0"/>
              </a:rPr>
              <a:t> Санников Д.В</a:t>
            </a:r>
            <a:r>
              <a:rPr lang="ru-RU" sz="2000" dirty="0">
                <a:latin typeface="Shonar Bangla" panose="020B0502040204020203" pitchFamily="18" charset="0"/>
                <a:cs typeface="Shonar Bangla" panose="020B0502040204020203" pitchFamily="18" charset="0"/>
              </a:rPr>
              <a:t>., преподаватель ОД (физики, химии и биологии)</a:t>
            </a:r>
            <a:endParaRPr lang="en-US" sz="2000" dirty="0">
              <a:latin typeface="Shonar Bangla" panose="020B0502040204020203" pitchFamily="18" charset="0"/>
              <a:cs typeface="Shonar Bangla" panose="020B0502040204020203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893D45-CBD6-869E-9BFC-F49F2C59926E}"/>
              </a:ext>
            </a:extLst>
          </p:cNvPr>
          <p:cNvSpPr/>
          <p:nvPr/>
        </p:nvSpPr>
        <p:spPr>
          <a:xfrm>
            <a:off x="160725" y="345281"/>
            <a:ext cx="7370763" cy="111918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Shonar Bangla" panose="02020603050405020304" pitchFamily="18" charset="0"/>
              </a:rPr>
              <a:t>Федеральное государственное казенное общеобразовательное учреждение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Shonar Bangla" panose="02020603050405020304" pitchFamily="18" charset="0"/>
              </a:rPr>
              <a:t>«Иркутское суворовское военное училище 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Shonar Bangla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Shonar Bangla" panose="02020603050405020304" pitchFamily="18" charset="0"/>
              </a:rPr>
              <a:t>Министерства обороны Российской Федерации»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Shonar Bangla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C705CC-DC0E-439A-AB7D-D2A8190BC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5" y="257771"/>
            <a:ext cx="924246" cy="1106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 descr="&quot;&quot;">
            <a:extLst>
              <a:ext uri="{FF2B5EF4-FFF2-40B4-BE49-F238E27FC236}">
                <a16:creationId xmlns:a16="http://schemas.microsoft.com/office/drawing/2014/main" id="{61F5FFE9-A10C-2E99-2937-4B0B8A44D9EB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1A6A7CC-CFD1-6105-BBCC-F1F023F248ED}"/>
                </a:ext>
              </a:extLst>
            </p:cNvPr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Shonar Bangla" panose="02020603050405020304" pitchFamily="18" charset="0"/>
                <a:cs typeface="Shonar Bangla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E4CA1F8-0CED-EE12-E345-409FF2100B34}"/>
                </a:ext>
              </a:extLst>
            </p:cNvPr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Shonar Bangla" panose="02020603050405020304" pitchFamily="18" charset="0"/>
                <a:cs typeface="Shonar Bangla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E5E239-4BA7-E8BC-2445-D3BB5CBB5E62}"/>
                </a:ext>
              </a:extLst>
            </p:cNvPr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Shonar Bangla" panose="02020603050405020304" pitchFamily="18" charset="0"/>
                <a:cs typeface="Shonar Bangla" panose="02020603050405020304" pitchFamily="18" charset="0"/>
              </a:endParaRPr>
            </a:p>
          </p:txBody>
        </p:sp>
      </p:grpSp>
      <p:sp>
        <p:nvSpPr>
          <p:cNvPr id="26" name="Rectangle 25" descr="&quot;&quot;">
            <a:extLst>
              <a:ext uri="{FF2B5EF4-FFF2-40B4-BE49-F238E27FC236}">
                <a16:creationId xmlns:a16="http://schemas.microsoft.com/office/drawing/2014/main" id="{C50D4B56-8AEB-18AC-3A19-836F333BF0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9763" y="614363"/>
            <a:ext cx="10907712" cy="18938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77" name="Заголовок 13">
            <a:extLst>
              <a:ext uri="{FF2B5EF4-FFF2-40B4-BE49-F238E27FC236}">
                <a16:creationId xmlns:a16="http://schemas.microsoft.com/office/drawing/2014/main" id="{98DB304C-F004-294E-8F1A-8AB7235CA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809625"/>
            <a:ext cx="9944100" cy="1554163"/>
          </a:xfrm>
        </p:spPr>
        <p:txBody>
          <a:bodyPr/>
          <a:lstStyle/>
          <a:p>
            <a:pPr algn="ctr" eaLnBrk="1" hangingPunct="1"/>
            <a:r>
              <a:rPr lang="en-US" altLang="ru-RU" sz="4800" b="1">
                <a:latin typeface="Shonar Bangla" panose="02020603050405020304" pitchFamily="18" charset="0"/>
                <a:cs typeface="Shonar Bangla" panose="02020603050405020304" pitchFamily="18" charset="0"/>
              </a:rPr>
              <a:t>Наша команда</a:t>
            </a:r>
          </a:p>
        </p:txBody>
      </p:sp>
      <p:cxnSp>
        <p:nvCxnSpPr>
          <p:cNvPr id="28" name="Straight Connector 27" descr="&quot;&quot;">
            <a:extLst>
              <a:ext uri="{FF2B5EF4-FFF2-40B4-BE49-F238E27FC236}">
                <a16:creationId xmlns:a16="http://schemas.microsoft.com/office/drawing/2014/main" id="{3271B655-7629-7039-5BAD-5A18742C15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838200" y="6484938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81" name="Группа 4">
            <a:extLst>
              <a:ext uri="{FF2B5EF4-FFF2-40B4-BE49-F238E27FC236}">
                <a16:creationId xmlns:a16="http://schemas.microsoft.com/office/drawing/2014/main" id="{38051C97-B87B-E94A-BBF3-A198E41A4FD2}"/>
              </a:ext>
            </a:extLst>
          </p:cNvPr>
          <p:cNvGrpSpPr>
            <a:grpSpLocks/>
          </p:cNvGrpSpPr>
          <p:nvPr/>
        </p:nvGrpSpPr>
        <p:grpSpPr bwMode="auto">
          <a:xfrm>
            <a:off x="452438" y="2703513"/>
            <a:ext cx="4849812" cy="3636962"/>
            <a:chOff x="452658" y="2703512"/>
            <a:chExt cx="4849280" cy="3636962"/>
          </a:xfrm>
        </p:grpSpPr>
        <p:pic>
          <p:nvPicPr>
            <p:cNvPr id="3085" name="Рисунок 2">
              <a:extLst>
                <a:ext uri="{FF2B5EF4-FFF2-40B4-BE49-F238E27FC236}">
                  <a16:creationId xmlns:a16="http://schemas.microsoft.com/office/drawing/2014/main" id="{C7BCAA5D-F8C6-18D2-8C69-F9D76C1A3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58" y="2703513"/>
              <a:ext cx="4849280" cy="3636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TextBox 4">
              <a:extLst>
                <a:ext uri="{FF2B5EF4-FFF2-40B4-BE49-F238E27FC236}">
                  <a16:creationId xmlns:a16="http://schemas.microsoft.com/office/drawing/2014/main" id="{61A1DF5C-5283-510C-B6F3-C16A5C447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714" y="2703512"/>
              <a:ext cx="4570223" cy="41910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FFC000"/>
              </a:solidFill>
              <a:miter lim="800000"/>
              <a:headEnd/>
              <a:tailEnd/>
            </a:ln>
          </p:spPr>
          <p:txBody>
            <a:bodyPr anchor="ctr"/>
            <a:lstStyle>
              <a:lvl1pPr marL="571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ru-RU" altLang="ru-RU" sz="1600" i="1">
                  <a:latin typeface="Shonar Bangla" panose="02020603050405020304" pitchFamily="18" charset="0"/>
                  <a:cs typeface="Shonar Bangla" panose="02020603050405020304" pitchFamily="18" charset="0"/>
                </a:rPr>
                <a:t>Наш д</a:t>
              </a:r>
              <a:r>
                <a:rPr lang="en-US" altLang="ru-RU" sz="1600" i="1">
                  <a:latin typeface="Shonar Bangla" panose="02020603050405020304" pitchFamily="18" charset="0"/>
                  <a:cs typeface="Shonar Bangla" panose="02020603050405020304" pitchFamily="18" charset="0"/>
                </a:rPr>
                <a:t>евиз</a:t>
              </a:r>
              <a:r>
                <a:rPr lang="ru-RU" altLang="ru-RU" sz="1600" i="1">
                  <a:latin typeface="Shonar Bangla" panose="02020603050405020304" pitchFamily="18" charset="0"/>
                  <a:cs typeface="Shonar Bangla" panose="02020603050405020304" pitchFamily="18" charset="0"/>
                </a:rPr>
                <a:t>: «Крылья Родины, душа чести!»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46B82EED-5E0A-601A-5F0B-DB276D689C75}"/>
                  </a:ext>
                </a:extLst>
              </p14:cNvPr>
              <p14:cNvContentPartPr/>
              <p14:nvPr/>
            </p14:nvContentPartPr>
            <p14:xfrm>
              <a:off x="7613621" y="3628478"/>
              <a:ext cx="1015200" cy="35676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46B82EED-5E0A-601A-5F0B-DB276D689C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50621" y="3565838"/>
                <a:ext cx="1140840" cy="48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FE034D7B-0858-6C7F-AEDC-8E5ECA60CDF3}"/>
              </a:ext>
            </a:extLst>
          </p:cNvPr>
          <p:cNvGrpSpPr/>
          <p:nvPr/>
        </p:nvGrpSpPr>
        <p:grpSpPr>
          <a:xfrm>
            <a:off x="8292941" y="3753038"/>
            <a:ext cx="495360" cy="132480"/>
            <a:chOff x="8292941" y="3753038"/>
            <a:chExt cx="495360" cy="13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0" name="Рукописный ввод 29">
                  <a:extLst>
                    <a:ext uri="{FF2B5EF4-FFF2-40B4-BE49-F238E27FC236}">
                      <a16:creationId xmlns:a16="http://schemas.microsoft.com/office/drawing/2014/main" id="{9D42C379-FB0B-C1D4-9512-4F89D81AB08E}"/>
                    </a:ext>
                  </a:extLst>
                </p14:cNvPr>
                <p14:cNvContentPartPr/>
                <p14:nvPr/>
              </p14:nvContentPartPr>
              <p14:xfrm>
                <a:off x="8292941" y="3753038"/>
                <a:ext cx="476280" cy="132480"/>
              </p14:xfrm>
            </p:contentPart>
          </mc:Choice>
          <mc:Fallback xmlns="">
            <p:pic>
              <p:nvPicPr>
                <p:cNvPr id="30" name="Рукописный ввод 29">
                  <a:extLst>
                    <a:ext uri="{FF2B5EF4-FFF2-40B4-BE49-F238E27FC236}">
                      <a16:creationId xmlns:a16="http://schemas.microsoft.com/office/drawing/2014/main" id="{9D42C379-FB0B-C1D4-9512-4F89D81AB08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30301" y="3690038"/>
                  <a:ext cx="6019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1" name="Рукописный ввод 30">
                  <a:extLst>
                    <a:ext uri="{FF2B5EF4-FFF2-40B4-BE49-F238E27FC236}">
                      <a16:creationId xmlns:a16="http://schemas.microsoft.com/office/drawing/2014/main" id="{AC9C83C2-0222-4B39-D35C-E8F95CABAD9C}"/>
                    </a:ext>
                  </a:extLst>
                </p14:cNvPr>
                <p14:cNvContentPartPr/>
                <p14:nvPr/>
              </p14:nvContentPartPr>
              <p14:xfrm>
                <a:off x="8787941" y="3869318"/>
                <a:ext cx="360" cy="360"/>
              </p14:xfrm>
            </p:contentPart>
          </mc:Choice>
          <mc:Fallback xmlns="">
            <p:pic>
              <p:nvPicPr>
                <p:cNvPr id="31" name="Рукописный ввод 30">
                  <a:extLst>
                    <a:ext uri="{FF2B5EF4-FFF2-40B4-BE49-F238E27FC236}">
                      <a16:creationId xmlns:a16="http://schemas.microsoft.com/office/drawing/2014/main" id="{AC9C83C2-0222-4B39-D35C-E8F95CABAD9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724941" y="380631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FA35FE-9EF2-AF32-616C-1516F721A2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81335" y="2854961"/>
            <a:ext cx="6387781" cy="32823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 descr="&quot;&quot;">
            <a:extLst>
              <a:ext uri="{FF2B5EF4-FFF2-40B4-BE49-F238E27FC236}">
                <a16:creationId xmlns:a16="http://schemas.microsoft.com/office/drawing/2014/main" id="{2028F9F2-CB86-0717-EFCB-6AD1290B8CE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Shonar Bangla" panose="02020603050405020304" pitchFamily="18" charset="0"/>
              <a:cs typeface="Shonar Bangla" panose="02020603050405020304" pitchFamily="18" charset="0"/>
            </a:endParaRPr>
          </a:p>
        </p:txBody>
      </p:sp>
      <p:grpSp>
        <p:nvGrpSpPr>
          <p:cNvPr id="21" name="Group 20" descr="&quot;&quot;">
            <a:extLst>
              <a:ext uri="{FF2B5EF4-FFF2-40B4-BE49-F238E27FC236}">
                <a16:creationId xmlns:a16="http://schemas.microsoft.com/office/drawing/2014/main" id="{4C459153-7A83-E701-68EC-1DF984901B53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479941-058E-43C4-0A2F-A8AF2155A2A1}"/>
                </a:ext>
              </a:extLst>
            </p:cNvPr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Shonar Bangla" panose="02020603050405020304" pitchFamily="18" charset="0"/>
                <a:cs typeface="Shonar Bangla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5CC40B-27EF-D593-5344-B6429A5AA2EC}"/>
                </a:ext>
              </a:extLst>
            </p:cNvPr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Shonar Bangla" panose="02020603050405020304" pitchFamily="18" charset="0"/>
                <a:cs typeface="Shonar Bangla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C97A52B-0028-BC39-2AED-51B63619B3AD}"/>
                </a:ext>
              </a:extLst>
            </p:cNvPr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Shonar Bangla" panose="02020603050405020304" pitchFamily="18" charset="0"/>
                <a:cs typeface="Shonar Bangla" panose="02020603050405020304" pitchFamily="18" charset="0"/>
              </a:endParaRPr>
            </a:p>
          </p:txBody>
        </p:sp>
      </p:grpSp>
      <p:sp>
        <p:nvSpPr>
          <p:cNvPr id="26" name="Rectangle 25" descr="&quot;&quot;">
            <a:extLst>
              <a:ext uri="{FF2B5EF4-FFF2-40B4-BE49-F238E27FC236}">
                <a16:creationId xmlns:a16="http://schemas.microsoft.com/office/drawing/2014/main" id="{3992C067-47FC-6AF1-4CB6-529E5804BFF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9763" y="614363"/>
            <a:ext cx="10907712" cy="18938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Shonar Bangla" panose="02020603050405020304" pitchFamily="18" charset="0"/>
              <a:cs typeface="Shonar Bangla" panose="02020603050405020304" pitchFamily="18" charset="0"/>
            </a:endParaRPr>
          </a:p>
        </p:txBody>
      </p:sp>
      <p:sp>
        <p:nvSpPr>
          <p:cNvPr id="4101" name="Заголовок 13">
            <a:extLst>
              <a:ext uri="{FF2B5EF4-FFF2-40B4-BE49-F238E27FC236}">
                <a16:creationId xmlns:a16="http://schemas.microsoft.com/office/drawing/2014/main" id="{93D8B119-2C89-F836-D7B0-6BFCAA569E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809625"/>
            <a:ext cx="9944100" cy="1554163"/>
          </a:xfrm>
        </p:spPr>
        <p:txBody>
          <a:bodyPr/>
          <a:lstStyle/>
          <a:p>
            <a:pPr eaLnBrk="1" hangingPunct="1"/>
            <a:r>
              <a:rPr lang="ru-RU" altLang="ru-RU" sz="4800" b="1">
                <a:cs typeface="Shonar Bangla" panose="02020603050405020304" pitchFamily="18" charset="0"/>
              </a:rPr>
              <a:t>Иркутский авиационный завод</a:t>
            </a:r>
            <a:r>
              <a:rPr lang="en-US" altLang="ru-RU" sz="4800" b="1">
                <a:latin typeface="Shonar Bangla" panose="02020603050405020304" pitchFamily="18" charset="0"/>
                <a:cs typeface="Shonar Bangla" panose="02020603050405020304" pitchFamily="18" charset="0"/>
              </a:rPr>
              <a:t> </a:t>
            </a:r>
            <a:r>
              <a:rPr lang="ru-RU" altLang="ru-RU" sz="4800" b="1">
                <a:cs typeface="Shonar Bangla" panose="02020603050405020304" pitchFamily="18" charset="0"/>
              </a:rPr>
              <a:t>на страже обороны</a:t>
            </a:r>
            <a:endParaRPr lang="en-US" altLang="ru-RU" sz="4800" b="1">
              <a:latin typeface="Shonar Bangla" panose="02020603050405020304" pitchFamily="18" charset="0"/>
              <a:cs typeface="Shonar Bangla" panose="02020603050405020304" pitchFamily="18" charset="0"/>
            </a:endParaRPr>
          </a:p>
        </p:txBody>
      </p:sp>
      <p:cxnSp>
        <p:nvCxnSpPr>
          <p:cNvPr id="28" name="Straight Connector 27" descr="&quot;&quot;">
            <a:extLst>
              <a:ext uri="{FF2B5EF4-FFF2-40B4-BE49-F238E27FC236}">
                <a16:creationId xmlns:a16="http://schemas.microsoft.com/office/drawing/2014/main" id="{2A694C35-29EC-1662-2065-2A4AB584243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838200" y="6484938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Объект 2">
            <a:extLst>
              <a:ext uri="{FF2B5EF4-FFF2-40B4-BE49-F238E27FC236}">
                <a16:creationId xmlns:a16="http://schemas.microsoft.com/office/drawing/2014/main" id="{89FA1607-5E82-4EB7-CD0D-7E069BF62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011488"/>
            <a:ext cx="109061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>
              <a:latin typeface="Arial" panose="020B0604020202020204" pitchFamily="34" charset="0"/>
              <a:cs typeface="Shonar Bangla" panose="02020603050405020304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E7D4F85D-7B29-3FF8-F798-70F389DE8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463195"/>
              </p:ext>
            </p:extLst>
          </p:nvPr>
        </p:nvGraphicFramePr>
        <p:xfrm>
          <a:off x="365764" y="2424788"/>
          <a:ext cx="11394436" cy="3999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05" name="TextBox 8">
            <a:extLst>
              <a:ext uri="{FF2B5EF4-FFF2-40B4-BE49-F238E27FC236}">
                <a16:creationId xmlns:a16="http://schemas.microsoft.com/office/drawing/2014/main" id="{9C1E0C40-7B8E-681C-33AE-A7B9D8E54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226591"/>
            <a:ext cx="22500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cs typeface="Shonar Bangla" panose="02020603050405020304" pitchFamily="18" charset="0"/>
              </a:rPr>
              <a:t>ИАЗ во время стройки</a:t>
            </a:r>
          </a:p>
        </p:txBody>
      </p:sp>
      <p:sp>
        <p:nvSpPr>
          <p:cNvPr id="4106" name="TextBox 10">
            <a:extLst>
              <a:ext uri="{FF2B5EF4-FFF2-40B4-BE49-F238E27FC236}">
                <a16:creationId xmlns:a16="http://schemas.microsoft.com/office/drawing/2014/main" id="{93CA8547-1BFD-322A-4E2A-6A31BB9A5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329" y="4497378"/>
            <a:ext cx="21785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cs typeface="Shonar Bangla" panose="02020603050405020304" pitchFamily="18" charset="0"/>
              </a:rPr>
              <a:t>Сборочный цех</a:t>
            </a:r>
          </a:p>
        </p:txBody>
      </p:sp>
      <p:sp>
        <p:nvSpPr>
          <p:cNvPr id="4107" name="TextBox 11">
            <a:extLst>
              <a:ext uri="{FF2B5EF4-FFF2-40B4-BE49-F238E27FC236}">
                <a16:creationId xmlns:a16="http://schemas.microsoft.com/office/drawing/2014/main" id="{32F31390-D063-C56F-CD1A-C4E0D498A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2675" y="4497378"/>
            <a:ext cx="1666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cs typeface="Shonar Bangla" panose="02020603050405020304" pitchFamily="18" charset="0"/>
              </a:rPr>
              <a:t>Су-30СМ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>
            <a:extLst>
              <a:ext uri="{FF2B5EF4-FFF2-40B4-BE49-F238E27FC236}">
                <a16:creationId xmlns:a16="http://schemas.microsoft.com/office/drawing/2014/main" id="{FEFB8A80-D06E-3D1E-8987-8D4DDF4E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r="19138"/>
          <a:stretch/>
        </p:blipFill>
        <p:spPr bwMode="auto">
          <a:xfrm>
            <a:off x="-1255753" y="-447641"/>
            <a:ext cx="7921135" cy="7665612"/>
          </a:xfrm>
          <a:prstGeom prst="rect">
            <a:avLst/>
          </a:prstGeom>
          <a:gradFill flip="none" rotWithShape="1">
            <a:gsLst>
              <a:gs pos="15000">
                <a:schemeClr val="bg2">
                  <a:lumMod val="3000"/>
                  <a:lumOff val="97000"/>
                </a:schemeClr>
              </a:gs>
              <a:gs pos="100000">
                <a:srgbClr val="FFFFFF"/>
              </a:gs>
            </a:gsLst>
            <a:lin ang="10800000" scaled="1"/>
            <a:tileRect/>
          </a:gradFill>
          <a:effectLst>
            <a:softEdge rad="317500"/>
          </a:effectLst>
        </p:spPr>
      </p:pic>
      <p:sp>
        <p:nvSpPr>
          <p:cNvPr id="5123" name="Заголовок 1">
            <a:extLst>
              <a:ext uri="{FF2B5EF4-FFF2-40B4-BE49-F238E27FC236}">
                <a16:creationId xmlns:a16="http://schemas.microsoft.com/office/drawing/2014/main" id="{18D1C13B-23A5-7370-BCE2-C6FC3A7381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8264" y="155275"/>
            <a:ext cx="4368800" cy="1176120"/>
          </a:xfrm>
        </p:spPr>
        <p:txBody>
          <a:bodyPr anchor="b"/>
          <a:lstStyle/>
          <a:p>
            <a:pPr algn="ctr" eaLnBrk="1" hangingPunct="1"/>
            <a:r>
              <a:rPr lang="en-US" altLang="ru-RU" sz="5400" b="1" i="1" dirty="0" err="1">
                <a:solidFill>
                  <a:srgbClr val="FFFFFF"/>
                </a:solidFill>
                <a:latin typeface="Shonar Bangla" panose="02020603050405020304" pitchFamily="18" charset="0"/>
                <a:cs typeface="Shonar Bangla" panose="02020603050405020304" pitchFamily="18" charset="0"/>
              </a:rPr>
              <a:t>История</a:t>
            </a:r>
            <a:endParaRPr lang="en-US" altLang="ru-RU" sz="5400" b="1" i="1" dirty="0">
              <a:solidFill>
                <a:srgbClr val="FFFFFF"/>
              </a:solidFill>
              <a:latin typeface="Shonar Bangla" panose="02020603050405020304" pitchFamily="18" charset="0"/>
              <a:cs typeface="Shonar Bangla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3DF04D9-7CF1-4877-A307-8B8F3F5F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r="21824"/>
          <a:stretch/>
        </p:blipFill>
        <p:spPr bwMode="auto">
          <a:xfrm>
            <a:off x="5648589" y="-842964"/>
            <a:ext cx="7361237" cy="871287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1">
            <a:extLst>
              <a:ext uri="{FF2B5EF4-FFF2-40B4-BE49-F238E27FC236}">
                <a16:creationId xmlns:a16="http://schemas.microsoft.com/office/drawing/2014/main" id="{13A7B84D-D993-0838-D087-83675CB46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880" y="-54597"/>
            <a:ext cx="6008372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eaLnBrk="1" hangingPunct="1"/>
            <a:r>
              <a:rPr lang="en-US" altLang="ru-RU" sz="5400" b="1" i="1" dirty="0" err="1">
                <a:solidFill>
                  <a:schemeClr val="bg1"/>
                </a:solidFill>
                <a:latin typeface="Shonar Bangla" panose="02020603050405020304" pitchFamily="18" charset="0"/>
                <a:cs typeface="Shonar Bangla" panose="02020603050405020304" pitchFamily="18" charset="0"/>
              </a:rPr>
              <a:t>Современность</a:t>
            </a:r>
            <a:endParaRPr lang="en-US" altLang="ru-RU" sz="5400" i="1" dirty="0">
              <a:solidFill>
                <a:schemeClr val="bg1"/>
              </a:solidFill>
              <a:latin typeface="Shonar Bangla" panose="02020603050405020304" pitchFamily="18" charset="0"/>
              <a:cs typeface="Shonar Bangla" panose="02020603050405020304" pitchFamily="18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0C7B3B2B-2B5F-B6D2-DA46-EB52C348A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99" y="4604785"/>
            <a:ext cx="6248401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buFont typeface="Wingdings" panose="05000000000000000000" pitchFamily="2" charset="2"/>
              <a:buChar char="Ø"/>
              <a:defRPr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ru-RU" b="1" i="1" kern="0" dirty="0">
                <a:solidFill>
                  <a:srgbClr val="FFFFFF"/>
                </a:solidFill>
              </a:rPr>
              <a:t>Ежегодная выработка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на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одного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работающего</a:t>
            </a:r>
            <a:r>
              <a:rPr lang="en-US" altLang="ru-RU" b="1" i="1" kern="0" dirty="0">
                <a:solidFill>
                  <a:srgbClr val="FFFFFF"/>
                </a:solidFill>
              </a:rPr>
              <a:t> ИАЗ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существенно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превосходит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средние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показатели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по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отрасли</a:t>
            </a:r>
            <a:r>
              <a:rPr lang="en-US" altLang="ru-RU" b="1" i="1" kern="0" dirty="0">
                <a:solidFill>
                  <a:srgbClr val="FFFFFF"/>
                </a:solidFill>
              </a:rPr>
              <a:t>.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Сегодня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ключевым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проектом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для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завода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является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серийное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производство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новейших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пассажирских</a:t>
            </a:r>
            <a:r>
              <a:rPr lang="en-US" altLang="ru-RU" b="1" i="1" kern="0" dirty="0">
                <a:solidFill>
                  <a:srgbClr val="FFFFFF"/>
                </a:solidFill>
              </a:rPr>
              <a:t>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самолетов</a:t>
            </a:r>
            <a:r>
              <a:rPr lang="en-US" altLang="ru-RU" b="1" i="1" kern="0" dirty="0">
                <a:solidFill>
                  <a:srgbClr val="FFFFFF"/>
                </a:solidFill>
              </a:rPr>
              <a:t> МС-21 и </a:t>
            </a:r>
            <a:r>
              <a:rPr lang="en-US" altLang="ru-RU" b="1" i="1" kern="0" dirty="0" err="1">
                <a:solidFill>
                  <a:srgbClr val="FFFFFF"/>
                </a:solidFill>
              </a:rPr>
              <a:t>истребителей</a:t>
            </a:r>
            <a:r>
              <a:rPr lang="en-US" altLang="ru-RU" b="1" i="1" kern="0" dirty="0">
                <a:solidFill>
                  <a:srgbClr val="FFFFFF"/>
                </a:solidFill>
              </a:rPr>
              <a:t> Су-30СМ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9C015D-94D4-442F-8D4B-C1645861534A}"/>
              </a:ext>
            </a:extLst>
          </p:cNvPr>
          <p:cNvSpPr txBox="1"/>
          <p:nvPr/>
        </p:nvSpPr>
        <p:spPr>
          <a:xfrm>
            <a:off x="-30766" y="4604785"/>
            <a:ext cx="5826860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rgbClr val="FFC000"/>
              </a:buClr>
            </a:pPr>
            <a:r>
              <a:rPr lang="ru-RU" b="1" i="1" dirty="0">
                <a:solidFill>
                  <a:schemeClr val="bg1"/>
                </a:solidFill>
              </a:rPr>
              <a:t>Построен в г. Иркутске в 1934 г. для укрепления дальневосточных рубежей</a:t>
            </a:r>
          </a:p>
          <a:p>
            <a:pPr algn="ctr">
              <a:buClr>
                <a:srgbClr val="FFC000"/>
              </a:buClr>
            </a:pPr>
            <a:r>
              <a:rPr lang="ru-RU" b="1" i="1" dirty="0">
                <a:solidFill>
                  <a:schemeClr val="bg1"/>
                </a:solidFill>
              </a:rPr>
              <a:t>Первый выпущенный самолет – истребитель И-14</a:t>
            </a:r>
          </a:p>
          <a:p>
            <a:pPr algn="ctr">
              <a:buClr>
                <a:srgbClr val="FFC000"/>
              </a:buClr>
            </a:pPr>
            <a:r>
              <a:rPr lang="ru-RU" b="1" i="1" dirty="0">
                <a:solidFill>
                  <a:schemeClr val="bg1"/>
                </a:solidFill>
              </a:rPr>
              <a:t>В эпоху третьего и четвертого поколений самолетов выпускал МиГ-27</a:t>
            </a:r>
          </a:p>
          <a:p>
            <a:pPr algn="ctr">
              <a:buClr>
                <a:srgbClr val="FFC000"/>
              </a:buClr>
            </a:pPr>
            <a:r>
              <a:rPr lang="ru-RU" b="1" i="1" dirty="0">
                <a:solidFill>
                  <a:schemeClr val="bg1"/>
                </a:solidFill>
              </a:rPr>
              <a:t>Освоил выпуск более 30 типов и модификаций самолетов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9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2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66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92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 descr="&quot;&quot;">
            <a:extLst>
              <a:ext uri="{FF2B5EF4-FFF2-40B4-BE49-F238E27FC236}">
                <a16:creationId xmlns:a16="http://schemas.microsoft.com/office/drawing/2014/main" id="{B294F91D-C04B-4705-8010-A8B4296293C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47" name="Picture 2" descr="Picture background">
            <a:extLst>
              <a:ext uri="{FF2B5EF4-FFF2-40B4-BE49-F238E27FC236}">
                <a16:creationId xmlns:a16="http://schemas.microsoft.com/office/drawing/2014/main" id="{3C6EA303-D13D-4D24-8C10-0BBAFF447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>
            <a:fillRect/>
          </a:stretch>
        </p:blipFill>
        <p:spPr bwMode="auto">
          <a:xfrm>
            <a:off x="0" y="0"/>
            <a:ext cx="966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1739F4CC-F0E7-43F2-B071-8537251922A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151" name="Заголовок 11">
            <a:extLst>
              <a:ext uri="{FF2B5EF4-FFF2-40B4-BE49-F238E27FC236}">
                <a16:creationId xmlns:a16="http://schemas.microsoft.com/office/drawing/2014/main" id="{AC8F500F-8F6C-41CD-8A48-3519F10D0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97775" y="457994"/>
            <a:ext cx="4143375" cy="1900238"/>
          </a:xfrm>
        </p:spPr>
        <p:txBody>
          <a:bodyPr/>
          <a:lstStyle/>
          <a:p>
            <a:pPr algn="ctr" eaLnBrk="1" hangingPunct="1"/>
            <a:r>
              <a:rPr lang="ru-RU" altLang="ru-RU" sz="4000" b="1" dirty="0">
                <a:latin typeface="Shonar Bangla" panose="02020603050405020304" pitchFamily="18" charset="0"/>
                <a:cs typeface="Shonar Bangla" panose="02020603050405020304" pitchFamily="18" charset="0"/>
              </a:rPr>
              <a:t>Перспективы</a:t>
            </a:r>
            <a:endParaRPr lang="en-US" altLang="ru-RU" sz="4000" dirty="0">
              <a:latin typeface="Shonar Bangla" panose="02020603050405020304" pitchFamily="18" charset="0"/>
              <a:cs typeface="Shonar Bangla" panose="02020603050405020304" pitchFamily="18" charset="0"/>
            </a:endParaRPr>
          </a:p>
        </p:txBody>
      </p:sp>
      <p:sp>
        <p:nvSpPr>
          <p:cNvPr id="6152" name="TextBox 13">
            <a:extLst>
              <a:ext uri="{FF2B5EF4-FFF2-40B4-BE49-F238E27FC236}">
                <a16:creationId xmlns:a16="http://schemas.microsoft.com/office/drawing/2014/main" id="{0E0E8224-87EC-4CFD-A6F8-585BD4EF4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338" y="3130550"/>
            <a:ext cx="4597400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000" i="1" dirty="0">
                <a:latin typeface="Shonar Bangla" panose="02020603050405020304" pitchFamily="18" charset="0"/>
                <a:cs typeface="Shonar Bangla" panose="02020603050405020304" pitchFamily="18" charset="0"/>
              </a:rPr>
              <a:t>Иркутский авиационный завод (ИАЗ) входит в число наиболее современных и динамично развивающихся предприятий машиностроения России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ru-RU" sz="2000" i="1" dirty="0">
              <a:latin typeface="Shonar Bangla" panose="02020603050405020304" pitchFamily="18" charset="0"/>
              <a:cs typeface="Shonar Bangla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000" dirty="0">
                <a:latin typeface="Shonar Bangla" panose="02020603050405020304" pitchFamily="18" charset="0"/>
                <a:cs typeface="Shonar Bangla" panose="02020603050405020304" pitchFamily="18" charset="0"/>
              </a:rPr>
              <a:t>Поставлена задача по выпуску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000" dirty="0">
                <a:latin typeface="Shonar Bangla" panose="02020603050405020304" pitchFamily="18" charset="0"/>
                <a:cs typeface="Shonar Bangla" panose="02020603050405020304" pitchFamily="18" charset="0"/>
              </a:rPr>
              <a:t> 270 самолетов в перспективе нескольких лет</a:t>
            </a:r>
          </a:p>
        </p:txBody>
      </p:sp>
      <p:sp>
        <p:nvSpPr>
          <p:cNvPr id="6154" name="TextBox 14">
            <a:extLst>
              <a:ext uri="{FF2B5EF4-FFF2-40B4-BE49-F238E27FC236}">
                <a16:creationId xmlns:a16="http://schemas.microsoft.com/office/drawing/2014/main" id="{A21854A3-8C35-4A2C-9E0A-9C895E9AA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49" y="5732463"/>
            <a:ext cx="536151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cs typeface="Shonar Bangla" panose="02020603050405020304" pitchFamily="18" charset="0"/>
              </a:rPr>
              <a:t>Пилотажная группа «Русские витязи» использует самолеты Су-30СМ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1095</TotalTime>
  <Words>226</Words>
  <Application>Microsoft Office PowerPoint</Application>
  <PresentationFormat>Широкоэкранный</PresentationFormat>
  <Paragraphs>31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Shonar Bangla</vt:lpstr>
      <vt:lpstr>Wingdings</vt:lpstr>
      <vt:lpstr>Тема Office</vt:lpstr>
      <vt:lpstr>Команда «Иркут»</vt:lpstr>
      <vt:lpstr>Наша команда</vt:lpstr>
      <vt:lpstr>Иркутский авиационный завод на страже обороны</vt:lpstr>
      <vt:lpstr>История</vt:lpstr>
      <vt:lpstr>Перспективы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Методист тех. сред. обуч. 2</dc:creator>
  <cp:lastModifiedBy>Данил Викторович</cp:lastModifiedBy>
  <cp:revision>60</cp:revision>
  <dcterms:created xsi:type="dcterms:W3CDTF">2023-12-05T03:18:01Z</dcterms:created>
  <dcterms:modified xsi:type="dcterms:W3CDTF">2024-11-29T10:10:48Z</dcterms:modified>
</cp:coreProperties>
</file>