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543800" cy="1524000"/>
          </a:xfrm>
        </p:spPr>
        <p:txBody>
          <a:bodyPr/>
          <a:lstStyle/>
          <a:p>
            <a:r>
              <a:rPr lang="ru-RU" dirty="0" smtClean="0"/>
              <a:t>Пирожков Артур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517232"/>
            <a:ext cx="6858000" cy="990600"/>
          </a:xfrm>
        </p:spPr>
        <p:txBody>
          <a:bodyPr/>
          <a:lstStyle/>
          <a:p>
            <a:r>
              <a:rPr lang="ru-RU" dirty="0" smtClean="0"/>
              <a:t>Выполнили: Поляков Д. А; Тарасович Т. Ю.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64960"/>
            <a:ext cx="2333354" cy="233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4972"/>
            <a:ext cx="1818674" cy="2273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79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Краткая биография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543800" cy="3886200"/>
          </a:xfrm>
        </p:spPr>
        <p:txBody>
          <a:bodyPr/>
          <a:lstStyle/>
          <a:p>
            <a:r>
              <a:rPr lang="ru-RU" dirty="0"/>
              <a:t>Александр Владимирович </a:t>
            </a:r>
            <a:r>
              <a:rPr lang="ru-RU" dirty="0" err="1"/>
              <a:t>Ревва</a:t>
            </a:r>
            <a:r>
              <a:rPr lang="ru-RU" dirty="0"/>
              <a:t>, также известный как Артур Пирожков, — украинский и российский актёр, продюсер, комик, шоумен, телеведущий, </a:t>
            </a:r>
            <a:r>
              <a:rPr lang="ru-RU" dirty="0" smtClean="0"/>
              <a:t>певец.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одился </a:t>
            </a:r>
            <a:r>
              <a:rPr lang="ru-RU" dirty="0"/>
              <a:t>10 сентября 1974 года в Донецке.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888432" cy="218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0136"/>
            <a:ext cx="4355976" cy="217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27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24736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роли актера в киножурнале "Ералаш"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43800" cy="3886200"/>
          </a:xfrm>
        </p:spPr>
        <p:txBody>
          <a:bodyPr/>
          <a:lstStyle/>
          <a:p>
            <a:r>
              <a:rPr lang="ru-RU" dirty="0"/>
              <a:t>В 2008 году Александр </a:t>
            </a:r>
            <a:r>
              <a:rPr lang="ru-RU" dirty="0" err="1"/>
              <a:t>Ревва</a:t>
            </a:r>
            <a:r>
              <a:rPr lang="ru-RU" dirty="0"/>
              <a:t> впервые попробовал себя в качестве актёра — сыграл преподавателя в одной из серий детского юмористического журнала «Ералаш».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4432"/>
            <a:ext cx="3870176" cy="2176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Взрослые роли актера в кино и театре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</p:spPr>
        <p:txBody>
          <a:bodyPr/>
          <a:lstStyle/>
          <a:p>
            <a:r>
              <a:rPr lang="ru-RU" dirty="0" smtClean="0"/>
              <a:t>1.</a:t>
            </a:r>
            <a:r>
              <a:rPr lang="ru-RU" dirty="0"/>
              <a:t> «Ставка на любовь</a:t>
            </a:r>
            <a:r>
              <a:rPr lang="ru-RU" dirty="0" smtClean="0"/>
              <a:t>» - </a:t>
            </a:r>
            <a:r>
              <a:rPr lang="ru-RU" dirty="0"/>
              <a:t>И</a:t>
            </a:r>
            <a:r>
              <a:rPr lang="ru-RU" dirty="0" smtClean="0"/>
              <a:t>грок </a:t>
            </a:r>
            <a:r>
              <a:rPr lang="ru-RU" dirty="0"/>
              <a:t>в </a:t>
            </a:r>
            <a:r>
              <a:rPr lang="ru-RU" dirty="0" smtClean="0"/>
              <a:t>покер</a:t>
            </a:r>
          </a:p>
          <a:p>
            <a:r>
              <a:rPr lang="ru-RU" dirty="0" smtClean="0"/>
              <a:t>2. </a:t>
            </a:r>
            <a:r>
              <a:rPr lang="ru-RU" dirty="0"/>
              <a:t>«30 свиданий</a:t>
            </a:r>
            <a:r>
              <a:rPr lang="ru-RU" dirty="0" smtClean="0"/>
              <a:t>» - Купидон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078360" cy="259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7807"/>
            <a:ext cx="3247437" cy="259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12" y="3367807"/>
            <a:ext cx="2088232" cy="2587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683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</TotalTime>
  <Words>63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NewsPrint</vt:lpstr>
      <vt:lpstr>Пирожков Артур</vt:lpstr>
      <vt:lpstr>Краткая биография </vt:lpstr>
      <vt:lpstr>роли актера в киножурнале "Ералаш" </vt:lpstr>
      <vt:lpstr>Взрослые роли актера в кино и театре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Пирожков Артур</dc:title>
  <dc:creator>Тарасович Тимофей Юрьевич</dc:creator>
  <cp:lastModifiedBy>Тарасович Тимофей Юрьевич</cp:lastModifiedBy>
  <cp:revision>4</cp:revision>
  <dcterms:created xsi:type="dcterms:W3CDTF">2024-05-29T04:03:21Z</dcterms:created>
  <dcterms:modified xsi:type="dcterms:W3CDTF">2024-05-29T05:59:05Z</dcterms:modified>
</cp:coreProperties>
</file>