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043D8-7BE2-7762-3B49-9BD2929B2E9E}" v="4" dt="2024-11-20T17:47:06.238"/>
    <p1510:client id="{FBB6A329-AB7D-2EE4-2466-F2AB2C17C811}" v="454" dt="2024-11-20T18:08:35.9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Genis" userId="ed2e7e7f2805a460" providerId="Windows Live" clId="Web-{0764E922-BDF0-995E-D5A9-97A6D312A07F}"/>
    <pc:docChg chg="modSld">
      <pc:chgData name="Aleksandra Genis" userId="ed2e7e7f2805a460" providerId="Windows Live" clId="Web-{0764E922-BDF0-995E-D5A9-97A6D312A07F}" dt="2024-11-18T16:26:13.522" v="3"/>
      <pc:docMkLst>
        <pc:docMk/>
      </pc:docMkLst>
      <pc:sldChg chg="modSp">
        <pc:chgData name="Aleksandra Genis" userId="ed2e7e7f2805a460" providerId="Windows Live" clId="Web-{0764E922-BDF0-995E-D5A9-97A6D312A07F}" dt="2024-11-18T16:26:13.522" v="3"/>
        <pc:sldMkLst>
          <pc:docMk/>
          <pc:sldMk cId="0" sldId="257"/>
        </pc:sldMkLst>
        <pc:picChg chg="mod">
          <ac:chgData name="Aleksandra Genis" userId="ed2e7e7f2805a460" providerId="Windows Live" clId="Web-{0764E922-BDF0-995E-D5A9-97A6D312A07F}" dt="2024-11-18T16:26:13.522" v="3"/>
          <ac:picMkLst>
            <pc:docMk/>
            <pc:sldMk cId="0" sldId="257"/>
            <ac:picMk id="2" creationId="{00000000-0000-0000-0000-000000000000}"/>
          </ac:picMkLst>
        </pc:picChg>
        <pc:picChg chg="mod">
          <ac:chgData name="Aleksandra Genis" userId="ed2e7e7f2805a460" providerId="Windows Live" clId="Web-{0764E922-BDF0-995E-D5A9-97A6D312A07F}" dt="2024-11-18T16:26:10.194" v="2"/>
          <ac:picMkLst>
            <pc:docMk/>
            <pc:sldMk cId="0" sldId="257"/>
            <ac:picMk id="3" creationId="{C9A33087-0BCF-27B2-B595-91BB8831BF6C}"/>
          </ac:picMkLst>
        </pc:picChg>
      </pc:sldChg>
    </pc:docChg>
  </pc:docChgLst>
  <pc:docChgLst>
    <pc:chgData name="Aleksandra Genis" userId="ed2e7e7f2805a460" providerId="Windows Live" clId="Web-{3685E335-2818-E0E9-CDE2-A2E8F0609363}"/>
    <pc:docChg chg="modSld">
      <pc:chgData name="Aleksandra Genis" userId="ed2e7e7f2805a460" providerId="Windows Live" clId="Web-{3685E335-2818-E0E9-CDE2-A2E8F0609363}" dt="2024-11-18T16:18:09.983" v="30" actId="20577"/>
      <pc:docMkLst>
        <pc:docMk/>
      </pc:docMkLst>
      <pc:sldChg chg="addSp delSp modSp mod modTransition modClrScheme chgLayout">
        <pc:chgData name="Aleksandra Genis" userId="ed2e7e7f2805a460" providerId="Windows Live" clId="Web-{3685E335-2818-E0E9-CDE2-A2E8F0609363}" dt="2024-11-18T16:18:09.983" v="30" actId="20577"/>
        <pc:sldMkLst>
          <pc:docMk/>
          <pc:sldMk cId="0" sldId="256"/>
        </pc:sldMkLst>
        <pc:spChg chg="add del mod ord">
          <ac:chgData name="Aleksandra Genis" userId="ed2e7e7f2805a460" providerId="Windows Live" clId="Web-{3685E335-2818-E0E9-CDE2-A2E8F0609363}" dt="2024-11-18T16:14:59.044" v="25"/>
          <ac:spMkLst>
            <pc:docMk/>
            <pc:sldMk cId="0" sldId="256"/>
            <ac:spMk id="2" creationId="{207115F8-5656-D40A-F388-BEB0AFD16EF6}"/>
          </ac:spMkLst>
        </pc:spChg>
        <pc:spChg chg="add del mod">
          <ac:chgData name="Aleksandra Genis" userId="ed2e7e7f2805a460" providerId="Windows Live" clId="Web-{3685E335-2818-E0E9-CDE2-A2E8F0609363}" dt="2024-11-18T16:14:59.044" v="25"/>
          <ac:spMkLst>
            <pc:docMk/>
            <pc:sldMk cId="0" sldId="256"/>
            <ac:spMk id="3" creationId="{3EB7F7C1-2BC4-1BF2-3834-2FD4A108302A}"/>
          </ac:spMkLst>
        </pc:spChg>
        <pc:spChg chg="mod">
          <ac:chgData name="Aleksandra Genis" userId="ed2e7e7f2805a460" providerId="Windows Live" clId="Web-{3685E335-2818-E0E9-CDE2-A2E8F0609363}" dt="2024-11-18T16:18:09.983" v="30" actId="20577"/>
          <ac:spMkLst>
            <pc:docMk/>
            <pc:sldMk cId="0" sldId="256"/>
            <ac:spMk id="43" creationId="{00000000-0000-0000-0000-000000000000}"/>
          </ac:spMkLst>
        </pc:spChg>
        <pc:spChg chg="mod">
          <ac:chgData name="Aleksandra Genis" userId="ed2e7e7f2805a460" providerId="Windows Live" clId="Web-{3685E335-2818-E0E9-CDE2-A2E8F0609363}" dt="2024-11-18T16:17:58.217" v="27" actId="1076"/>
          <ac:spMkLst>
            <pc:docMk/>
            <pc:sldMk cId="0" sldId="256"/>
            <ac:spMk id="44" creationId="{00000000-0000-0000-0000-000000000000}"/>
          </ac:spMkLst>
        </pc:spChg>
        <pc:spChg chg="mod">
          <ac:chgData name="Aleksandra Genis" userId="ed2e7e7f2805a460" providerId="Windows Live" clId="Web-{3685E335-2818-E0E9-CDE2-A2E8F0609363}" dt="2024-11-18T16:17:56.170" v="26" actId="1076"/>
          <ac:spMkLst>
            <pc:docMk/>
            <pc:sldMk cId="0" sldId="256"/>
            <ac:spMk id="45" creationId="{00000000-0000-0000-0000-000000000000}"/>
          </ac:spMkLst>
        </pc:spChg>
      </pc:sldChg>
      <pc:sldChg chg="addSp delSp modSp modTransition">
        <pc:chgData name="Aleksandra Genis" userId="ed2e7e7f2805a460" providerId="Windows Live" clId="Web-{3685E335-2818-E0E9-CDE2-A2E8F0609363}" dt="2024-11-18T16:13:01.747" v="15"/>
        <pc:sldMkLst>
          <pc:docMk/>
          <pc:sldMk cId="0" sldId="257"/>
        </pc:sldMkLst>
        <pc:picChg chg="mod">
          <ac:chgData name="Aleksandra Genis" userId="ed2e7e7f2805a460" providerId="Windows Live" clId="Web-{3685E335-2818-E0E9-CDE2-A2E8F0609363}" dt="2024-11-18T16:11:40.949" v="11" actId="1076"/>
          <ac:picMkLst>
            <pc:docMk/>
            <pc:sldMk cId="0" sldId="257"/>
            <ac:picMk id="2" creationId="{00000000-0000-0000-0000-000000000000}"/>
          </ac:picMkLst>
        </pc:picChg>
        <pc:picChg chg="add mod">
          <ac:chgData name="Aleksandra Genis" userId="ed2e7e7f2805a460" providerId="Windows Live" clId="Web-{3685E335-2818-E0E9-CDE2-A2E8F0609363}" dt="2024-11-18T16:11:39.496" v="10" actId="1076"/>
          <ac:picMkLst>
            <pc:docMk/>
            <pc:sldMk cId="0" sldId="257"/>
            <ac:picMk id="3" creationId="{C9A33087-0BCF-27B2-B595-91BB8831BF6C}"/>
          </ac:picMkLst>
        </pc:picChg>
        <pc:picChg chg="del">
          <ac:chgData name="Aleksandra Genis" userId="ed2e7e7f2805a460" providerId="Windows Live" clId="Web-{3685E335-2818-E0E9-CDE2-A2E8F0609363}" dt="2024-11-18T16:10:23.668" v="1"/>
          <ac:picMkLst>
            <pc:docMk/>
            <pc:sldMk cId="0" sldId="257"/>
            <ac:picMk id="48" creationId="{00000000-0000-0000-0000-000000000000}"/>
          </ac:picMkLst>
        </pc:picChg>
      </pc:sldChg>
      <pc:sldChg chg="modSp modTransition">
        <pc:chgData name="Aleksandra Genis" userId="ed2e7e7f2805a460" providerId="Windows Live" clId="Web-{3685E335-2818-E0E9-CDE2-A2E8F0609363}" dt="2024-11-18T16:13:04.372" v="16"/>
        <pc:sldMkLst>
          <pc:docMk/>
          <pc:sldMk cId="0" sldId="258"/>
        </pc:sldMkLst>
        <pc:spChg chg="mod">
          <ac:chgData name="Aleksandra Genis" userId="ed2e7e7f2805a460" providerId="Windows Live" clId="Web-{3685E335-2818-E0E9-CDE2-A2E8F0609363}" dt="2024-11-18T16:11:52.840" v="13" actId="14100"/>
          <ac:spMkLst>
            <pc:docMk/>
            <pc:sldMk cId="0" sldId="258"/>
            <ac:spMk id="52" creationId="{00000000-0000-0000-0000-000000000000}"/>
          </ac:spMkLst>
        </pc:spChg>
        <pc:picChg chg="mod">
          <ac:chgData name="Aleksandra Genis" userId="ed2e7e7f2805a460" providerId="Windows Live" clId="Web-{3685E335-2818-E0E9-CDE2-A2E8F0609363}" dt="2024-11-18T16:11:48.152" v="12" actId="1076"/>
          <ac:picMkLst>
            <pc:docMk/>
            <pc:sldMk cId="0" sldId="258"/>
            <ac:picMk id="55" creationId="{00000000-0000-0000-0000-000000000000}"/>
          </ac:picMkLst>
        </pc:picChg>
      </pc:sldChg>
      <pc:sldChg chg="modTransition">
        <pc:chgData name="Aleksandra Genis" userId="ed2e7e7f2805a460" providerId="Windows Live" clId="Web-{3685E335-2818-E0E9-CDE2-A2E8F0609363}" dt="2024-11-18T16:13:06.169" v="17"/>
        <pc:sldMkLst>
          <pc:docMk/>
          <pc:sldMk cId="0" sldId="259"/>
        </pc:sldMkLst>
      </pc:sldChg>
      <pc:sldChg chg="modSp modTransition">
        <pc:chgData name="Aleksandra Genis" userId="ed2e7e7f2805a460" providerId="Windows Live" clId="Web-{3685E335-2818-E0E9-CDE2-A2E8F0609363}" dt="2024-11-18T16:13:40.887" v="23"/>
        <pc:sldMkLst>
          <pc:docMk/>
          <pc:sldMk cId="0" sldId="260"/>
        </pc:sldMkLst>
        <pc:spChg chg="mod">
          <ac:chgData name="Aleksandra Genis" userId="ed2e7e7f2805a460" providerId="Windows Live" clId="Web-{3685E335-2818-E0E9-CDE2-A2E8F0609363}" dt="2024-11-18T16:13:17.403" v="19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ra Genis" userId="ed2e7e7f2805a460" providerId="Windows Live" clId="Web-{3685E335-2818-E0E9-CDE2-A2E8F0609363}" dt="2024-11-18T16:13:29.466" v="22" actId="14100"/>
          <ac:spMkLst>
            <pc:docMk/>
            <pc:sldMk cId="0" sldId="260"/>
            <ac:spMk id="77" creationId="{00000000-0000-0000-0000-000000000000}"/>
          </ac:spMkLst>
        </pc:spChg>
      </pc:sldChg>
    </pc:docChg>
  </pc:docChgLst>
  <pc:docChgLst>
    <pc:chgData name="Aleksandra Genis" userId="ed2e7e7f2805a460" providerId="Windows Live" clId="Web-{479043D8-7BE2-7762-3B49-9BD2929B2E9E}"/>
    <pc:docChg chg="modSld">
      <pc:chgData name="Aleksandra Genis" userId="ed2e7e7f2805a460" providerId="Windows Live" clId="Web-{479043D8-7BE2-7762-3B49-9BD2929B2E9E}" dt="2024-11-20T17:47:06.238" v="2" actId="1076"/>
      <pc:docMkLst>
        <pc:docMk/>
      </pc:docMkLst>
      <pc:sldChg chg="modSp">
        <pc:chgData name="Aleksandra Genis" userId="ed2e7e7f2805a460" providerId="Windows Live" clId="Web-{479043D8-7BE2-7762-3B49-9BD2929B2E9E}" dt="2024-11-20T17:47:06.238" v="2" actId="1076"/>
        <pc:sldMkLst>
          <pc:docMk/>
          <pc:sldMk cId="0" sldId="257"/>
        </pc:sldMkLst>
        <pc:spChg chg="mod">
          <ac:chgData name="Aleksandra Genis" userId="ed2e7e7f2805a460" providerId="Windows Live" clId="Web-{479043D8-7BE2-7762-3B49-9BD2929B2E9E}" dt="2024-11-20T17:47:02.175" v="1" actId="1076"/>
          <ac:spMkLst>
            <pc:docMk/>
            <pc:sldMk cId="0" sldId="257"/>
            <ac:spMk id="46" creationId="{00000000-0000-0000-0000-000000000000}"/>
          </ac:spMkLst>
        </pc:spChg>
        <pc:spChg chg="mod">
          <ac:chgData name="Aleksandra Genis" userId="ed2e7e7f2805a460" providerId="Windows Live" clId="Web-{479043D8-7BE2-7762-3B49-9BD2929B2E9E}" dt="2024-11-20T17:47:06.238" v="2" actId="1076"/>
          <ac:spMkLst>
            <pc:docMk/>
            <pc:sldMk cId="0" sldId="257"/>
            <ac:spMk id="47" creationId="{00000000-0000-0000-0000-000000000000}"/>
          </ac:spMkLst>
        </pc:spChg>
        <pc:picChg chg="mod">
          <ac:chgData name="Aleksandra Genis" userId="ed2e7e7f2805a460" providerId="Windows Live" clId="Web-{479043D8-7BE2-7762-3B49-9BD2929B2E9E}" dt="2024-11-20T17:45:45.407" v="0"/>
          <ac:picMkLst>
            <pc:docMk/>
            <pc:sldMk cId="0" sldId="257"/>
            <ac:picMk id="3" creationId="{C9A33087-0BCF-27B2-B595-91BB8831BF6C}"/>
          </ac:picMkLst>
        </pc:picChg>
      </pc:sldChg>
    </pc:docChg>
  </pc:docChgLst>
  <pc:docChgLst>
    <pc:chgData name="Aleksandra Genis" userId="ed2e7e7f2805a460" providerId="Windows Live" clId="Web-{FBB6A329-AB7D-2EE4-2466-F2AB2C17C811}"/>
    <pc:docChg chg="modSld">
      <pc:chgData name="Aleksandra Genis" userId="ed2e7e7f2805a460" providerId="Windows Live" clId="Web-{FBB6A329-AB7D-2EE4-2466-F2AB2C17C811}" dt="2024-11-20T18:08:35.980" v="414"/>
      <pc:docMkLst>
        <pc:docMk/>
      </pc:docMkLst>
      <pc:sldChg chg="addSp delSp modSp">
        <pc:chgData name="Aleksandra Genis" userId="ed2e7e7f2805a460" providerId="Windows Live" clId="Web-{FBB6A329-AB7D-2EE4-2466-F2AB2C17C811}" dt="2024-11-20T18:08:35.980" v="414"/>
        <pc:sldMkLst>
          <pc:docMk/>
          <pc:sldMk cId="0" sldId="256"/>
        </pc:sldMkLst>
        <pc:spChg chg="mod">
          <ac:chgData name="Aleksandra Genis" userId="ed2e7e7f2805a460" providerId="Windows Live" clId="Web-{FBB6A329-AB7D-2EE4-2466-F2AB2C17C811}" dt="2024-11-20T18:08:10.713" v="407" actId="20577"/>
          <ac:spMkLst>
            <pc:docMk/>
            <pc:sldMk cId="0" sldId="256"/>
            <ac:spMk id="43" creationId="{00000000-0000-0000-0000-000000000000}"/>
          </ac:spMkLst>
        </pc:spChg>
        <pc:spChg chg="mod">
          <ac:chgData name="Aleksandra Genis" userId="ed2e7e7f2805a460" providerId="Windows Live" clId="Web-{FBB6A329-AB7D-2EE4-2466-F2AB2C17C811}" dt="2024-11-20T18:08:20.604" v="411" actId="20577"/>
          <ac:spMkLst>
            <pc:docMk/>
            <pc:sldMk cId="0" sldId="256"/>
            <ac:spMk id="44" creationId="{00000000-0000-0000-0000-000000000000}"/>
          </ac:spMkLst>
        </pc:spChg>
        <pc:spChg chg="del mod">
          <ac:chgData name="Aleksandra Genis" userId="ed2e7e7f2805a460" providerId="Windows Live" clId="Web-{FBB6A329-AB7D-2EE4-2466-F2AB2C17C811}" dt="2024-11-20T18:03:16.373" v="248"/>
          <ac:spMkLst>
            <pc:docMk/>
            <pc:sldMk cId="0" sldId="256"/>
            <ac:spMk id="45" creationId="{00000000-0000-0000-0000-000000000000}"/>
          </ac:spMkLst>
        </pc:spChg>
        <pc:graphicFrameChg chg="add mod modGraphic">
          <ac:chgData name="Aleksandra Genis" userId="ed2e7e7f2805a460" providerId="Windows Live" clId="Web-{FBB6A329-AB7D-2EE4-2466-F2AB2C17C811}" dt="2024-11-20T18:08:35.980" v="414"/>
          <ac:graphicFrameMkLst>
            <pc:docMk/>
            <pc:sldMk cId="0" sldId="256"/>
            <ac:graphicFrameMk id="2" creationId="{ED34975D-114C-33FD-2FF4-3D56323E1AB2}"/>
          </ac:graphicFrameMkLst>
        </pc:graphicFrameChg>
        <pc:picChg chg="add del">
          <ac:chgData name="Aleksandra Genis" userId="ed2e7e7f2805a460" providerId="Windows Live" clId="Web-{FBB6A329-AB7D-2EE4-2466-F2AB2C17C811}" dt="2024-11-20T17:54:19.507" v="71"/>
          <ac:picMkLst>
            <pc:docMk/>
            <pc:sldMk cId="0" sldId="256"/>
            <ac:picMk id="41" creationId="{00000000-0000-0000-0000-000000000000}"/>
          </ac:picMkLst>
        </pc:picChg>
      </pc:sldChg>
      <pc:sldChg chg="addSp modSp">
        <pc:chgData name="Aleksandra Genis" userId="ed2e7e7f2805a460" providerId="Windows Live" clId="Web-{FBB6A329-AB7D-2EE4-2466-F2AB2C17C811}" dt="2024-11-20T17:52:50.972" v="46" actId="20577"/>
        <pc:sldMkLst>
          <pc:docMk/>
          <pc:sldMk cId="0" sldId="257"/>
        </pc:sldMkLst>
        <pc:spChg chg="mod">
          <ac:chgData name="Aleksandra Genis" userId="ed2e7e7f2805a460" providerId="Windows Live" clId="Web-{FBB6A329-AB7D-2EE4-2466-F2AB2C17C811}" dt="2024-11-20T17:52:46.597" v="45" actId="20577"/>
          <ac:spMkLst>
            <pc:docMk/>
            <pc:sldMk cId="0" sldId="257"/>
            <ac:spMk id="46" creationId="{00000000-0000-0000-0000-000000000000}"/>
          </ac:spMkLst>
        </pc:spChg>
        <pc:spChg chg="mod">
          <ac:chgData name="Aleksandra Genis" userId="ed2e7e7f2805a460" providerId="Windows Live" clId="Web-{FBB6A329-AB7D-2EE4-2466-F2AB2C17C811}" dt="2024-11-20T17:52:50.972" v="46" actId="20577"/>
          <ac:spMkLst>
            <pc:docMk/>
            <pc:sldMk cId="0" sldId="257"/>
            <ac:spMk id="47" creationId="{00000000-0000-0000-0000-000000000000}"/>
          </ac:spMkLst>
        </pc:spChg>
        <pc:picChg chg="add mod modCrop">
          <ac:chgData name="Aleksandra Genis" userId="ed2e7e7f2805a460" providerId="Windows Live" clId="Web-{FBB6A329-AB7D-2EE4-2466-F2AB2C17C811}" dt="2024-11-20T17:50:07.153" v="25" actId="1076"/>
          <ac:picMkLst>
            <pc:docMk/>
            <pc:sldMk cId="0" sldId="257"/>
            <ac:picMk id="2" creationId="{673A83ED-DA6B-C166-058A-9447996A33CC}"/>
          </ac:picMkLst>
        </pc:picChg>
        <pc:picChg chg="mod">
          <ac:chgData name="Aleksandra Genis" userId="ed2e7e7f2805a460" providerId="Windows Live" clId="Web-{FBB6A329-AB7D-2EE4-2466-F2AB2C17C811}" dt="2024-11-20T17:50:10.200" v="26" actId="1076"/>
          <ac:picMkLst>
            <pc:docMk/>
            <pc:sldMk cId="0" sldId="257"/>
            <ac:picMk id="3" creationId="{C9A33087-0BCF-27B2-B595-91BB8831BF6C}"/>
          </ac:picMkLst>
        </pc:picChg>
      </pc:sldChg>
    </pc:docChg>
  </pc:docChgLst>
  <pc:docChgLst>
    <pc:chgData clId="Web-{479043D8-7BE2-7762-3B49-9BD2929B2E9E}"/>
    <pc:docChg chg="modSld">
      <pc:chgData name="" userId="" providerId="" clId="Web-{479043D8-7BE2-7762-3B49-9BD2929B2E9E}" dt="2024-11-20T17:45:19.406" v="0"/>
      <pc:docMkLst>
        <pc:docMk/>
      </pc:docMkLst>
      <pc:sldChg chg="delSp">
        <pc:chgData name="" userId="" providerId="" clId="Web-{479043D8-7BE2-7762-3B49-9BD2929B2E9E}" dt="2024-11-20T17:45:19.406" v="0"/>
        <pc:sldMkLst>
          <pc:docMk/>
          <pc:sldMk cId="0" sldId="257"/>
        </pc:sldMkLst>
        <pc:picChg chg="del">
          <ac:chgData name="" userId="" providerId="" clId="Web-{479043D8-7BE2-7762-3B49-9BD2929B2E9E}" dt="2024-11-20T17:45:19.406" v="0"/>
          <ac:picMkLst>
            <pc:docMk/>
            <pc:sldMk cId="0" sldId="257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E6531-0791-45FF-8577-F27FB4BA0C5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2FC59-71C4-4071-AD63-82EA405E7D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73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FC59-71C4-4071-AD63-82EA405E7D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6855F2F-DE97-41AC-A5E3-AF5BFBDA4DD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22E359-DC8C-49AF-BD5C-8AF5A4D39B0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48CF2A3-F494-4797-B7EC-954174B43E6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D885393-A409-45C0-8692-752FCEB9EFC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379387C-0794-4210-B2E7-FE61630DEFB5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538D2CD-97F5-49F2-B6B3-14E381871FA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98BCEF3-3519-40F8-A9D0-DF6B29932D0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89E903-C8BA-4BBE-AA88-5AA96719946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2920" cy="1106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741E003-3F55-469D-8758-FF5754DEC48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C5559D-A508-4B0C-A461-7123A5659EF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06B9447-1202-4D97-B005-A44A36BF780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373F3BC-5EDF-49DC-89A4-22CBF17828B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F79FA35-6F43-4C7C-9940-CBAF6A32F2A1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9"/>
          <p:cNvPicPr/>
          <p:nvPr/>
        </p:nvPicPr>
        <p:blipFill>
          <a:blip r:embed="rId3"/>
          <a:stretch/>
        </p:blipFill>
        <p:spPr>
          <a:xfrm>
            <a:off x="0" y="2572200"/>
            <a:ext cx="12191040" cy="4284720"/>
          </a:xfrm>
          <a:prstGeom prst="rect">
            <a:avLst/>
          </a:prstGeom>
          <a:ln w="0">
            <a:noFill/>
          </a:ln>
        </p:spPr>
      </p:pic>
      <p:grpSp>
        <p:nvGrpSpPr>
          <p:cNvPr id="42" name="Group 6"/>
          <p:cNvGrpSpPr/>
          <p:nvPr/>
        </p:nvGrpSpPr>
        <p:grpSpPr>
          <a:xfrm>
            <a:off x="0" y="180000"/>
            <a:ext cx="12191400" cy="1079280"/>
            <a:chOff x="0" y="180000"/>
            <a:chExt cx="12191400" cy="1079280"/>
          </a:xfrm>
        </p:grpSpPr>
        <p:sp>
          <p:nvSpPr>
            <p:cNvPr id="43" name="Subtitle 3"/>
            <p:cNvSpPr/>
            <p:nvPr/>
          </p:nvSpPr>
          <p:spPr>
            <a:xfrm>
              <a:off x="0" y="180000"/>
              <a:ext cx="12191400" cy="1079280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 defTabSz="914400">
                <a:lnSpc>
                  <a:spcPct val="90000"/>
                </a:lnSpc>
                <a:spcBef>
                  <a:spcPts val="1568"/>
                </a:spcBef>
                <a:spcAft>
                  <a:spcPts val="567"/>
                </a:spcAft>
                <a:tabLst>
                  <a:tab pos="0" algn="l"/>
                </a:tabLst>
              </a:pPr>
              <a:r>
                <a:rPr lang="en-US" sz="2400" b="1" strike="noStrike" spc="162" err="1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  <a:cs typeface="Times New Roman"/>
                </a:rPr>
                <a:t>Филиал</a:t>
              </a:r>
              <a:r>
                <a:rPr lang="en-US" sz="2400" b="1" strike="noStrike" spc="162" dirty="0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  <a:cs typeface="Times New Roman"/>
                </a:rPr>
                <a:t> </a:t>
              </a:r>
              <a:r>
                <a:rPr lang="en-US" sz="2400" b="1" strike="noStrike" spc="162" err="1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  <a:cs typeface="Times New Roman"/>
                </a:rPr>
                <a:t>Нахимовского</a:t>
              </a:r>
              <a:r>
                <a:rPr lang="en-US" sz="2400" b="1" strike="noStrike" spc="162" dirty="0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  <a:cs typeface="Times New Roman"/>
                </a:rPr>
                <a:t> </a:t>
              </a:r>
              <a:r>
                <a:rPr lang="en-US" sz="2400" b="1" strike="noStrike" spc="162" err="1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  <a:cs typeface="Times New Roman"/>
                </a:rPr>
                <a:t>военно-морского</a:t>
              </a:r>
              <a:r>
                <a:rPr lang="en-US" sz="2400" b="1" strike="noStrike" spc="162" dirty="0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  <a:cs typeface="Times New Roman"/>
                </a:rPr>
                <a:t> </a:t>
              </a:r>
              <a:r>
                <a:rPr lang="en-US" sz="2400" b="1" strike="noStrike" spc="162" err="1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  <a:cs typeface="Times New Roman"/>
                </a:rPr>
                <a:t>училища</a:t>
              </a:r>
              <a:r>
                <a:rPr lang="en-US" sz="2400" b="1" strike="noStrike" spc="162" dirty="0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  <a:cs typeface="Times New Roman"/>
                </a:rPr>
                <a:t> в г. </a:t>
              </a:r>
              <a:r>
                <a:rPr lang="en-US" sz="2400" b="1" strike="noStrike" spc="162" err="1">
                  <a:solidFill>
                    <a:schemeClr val="accent1">
                      <a:lumMod val="49000"/>
                    </a:schemeClr>
                  </a:solidFill>
                  <a:latin typeface="Arial"/>
                  <a:ea typeface="Lato Heavy"/>
                  <a:cs typeface="Times New Roman"/>
                </a:rPr>
                <a:t>Калининграде</a:t>
              </a:r>
              <a:endParaRPr lang="ru-RU" sz="2400" b="1" strike="noStrike" spc="-1">
                <a:solidFill>
                  <a:schemeClr val="accent1">
                    <a:lumMod val="49000"/>
                  </a:schemeClr>
                </a:solidFill>
                <a:latin typeface="Arial"/>
                <a:cs typeface="Times New Roman"/>
              </a:endParaRPr>
            </a:p>
          </p:txBody>
        </p:sp>
      </p:grpSp>
      <p:sp>
        <p:nvSpPr>
          <p:cNvPr id="44" name="Rectangle: Rounded Corners 4"/>
          <p:cNvSpPr/>
          <p:nvPr/>
        </p:nvSpPr>
        <p:spPr>
          <a:xfrm>
            <a:off x="173789" y="836593"/>
            <a:ext cx="11378998" cy="110650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729FCF"/>
              </a:gs>
              <a:gs pos="100000">
                <a:srgbClr val="2A6099"/>
              </a:gs>
            </a:gsLst>
            <a:lin ang="702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strike="noStrike" spc="-1" dirty="0" err="1">
                <a:solidFill>
                  <a:schemeClr val="lt1"/>
                </a:solidFill>
                <a:latin typeface="Lato Light"/>
                <a:ea typeface="Lato Light"/>
              </a:rPr>
              <a:t>Креативный</a:t>
            </a:r>
            <a:r>
              <a:rPr lang="en-US" sz="2400" b="1" strike="noStrike" spc="-1" dirty="0">
                <a:solidFill>
                  <a:schemeClr val="lt1"/>
                </a:solidFill>
                <a:latin typeface="Lato Light"/>
                <a:ea typeface="Lato Light"/>
              </a:rPr>
              <a:t> </a:t>
            </a:r>
            <a:r>
              <a:rPr lang="en-US" sz="2400" b="1" strike="noStrike" spc="-1" dirty="0" err="1">
                <a:solidFill>
                  <a:schemeClr val="lt1"/>
                </a:solidFill>
                <a:latin typeface="Lato Light"/>
                <a:ea typeface="Lato Light"/>
              </a:rPr>
              <a:t>марафон</a:t>
            </a:r>
            <a:r>
              <a:rPr lang="en-US" sz="2400" b="1" strike="noStrike" spc="-1" dirty="0">
                <a:solidFill>
                  <a:schemeClr val="lt1"/>
                </a:solidFill>
                <a:latin typeface="Lato Light"/>
                <a:ea typeface="Lato Light"/>
              </a:rPr>
              <a:t> «</a:t>
            </a:r>
            <a:r>
              <a:rPr lang="en-US" sz="2400" b="1" strike="noStrike" spc="-1" dirty="0" err="1">
                <a:solidFill>
                  <a:schemeClr val="lt1"/>
                </a:solidFill>
                <a:latin typeface="Lato Light"/>
                <a:ea typeface="Lato Light"/>
              </a:rPr>
              <a:t>Естественные</a:t>
            </a:r>
            <a:r>
              <a:rPr lang="en-US" sz="2400" b="1" strike="noStrike" spc="-1" dirty="0">
                <a:solidFill>
                  <a:schemeClr val="lt1"/>
                </a:solidFill>
                <a:latin typeface="Lato Light"/>
                <a:ea typeface="Lato Light"/>
              </a:rPr>
              <a:t> </a:t>
            </a:r>
            <a:r>
              <a:rPr lang="en-US" sz="2400" b="1" strike="noStrike" spc="-1" dirty="0" err="1">
                <a:solidFill>
                  <a:schemeClr val="lt1"/>
                </a:solidFill>
                <a:latin typeface="Lato Light"/>
                <a:ea typeface="Lato Light"/>
              </a:rPr>
              <a:t>науки</a:t>
            </a:r>
            <a:r>
              <a:rPr lang="en-US" sz="2400" b="1" strike="noStrike" spc="-1" dirty="0">
                <a:solidFill>
                  <a:schemeClr val="lt1"/>
                </a:solidFill>
                <a:latin typeface="Lato Light"/>
                <a:ea typeface="Lato Light"/>
              </a:rPr>
              <a:t> </a:t>
            </a:r>
            <a:r>
              <a:rPr lang="en-US" sz="2400" b="1" strike="noStrike" spc="-1" dirty="0" err="1">
                <a:solidFill>
                  <a:schemeClr val="lt1"/>
                </a:solidFill>
                <a:latin typeface="Lato Light"/>
                <a:ea typeface="Lato Light"/>
              </a:rPr>
              <a:t>на</a:t>
            </a:r>
            <a:r>
              <a:rPr lang="en-US" sz="2400" b="1" strike="noStrike" spc="-1" dirty="0">
                <a:solidFill>
                  <a:schemeClr val="lt1"/>
                </a:solidFill>
                <a:latin typeface="Lato Light"/>
                <a:ea typeface="Lato Light"/>
              </a:rPr>
              <a:t> </a:t>
            </a:r>
            <a:r>
              <a:rPr lang="en-US" sz="2400" b="1" strike="noStrike" spc="-1" dirty="0" err="1">
                <a:solidFill>
                  <a:schemeClr val="lt1"/>
                </a:solidFill>
                <a:latin typeface="Lato Light"/>
                <a:ea typeface="Lato Light"/>
              </a:rPr>
              <a:t>службе</a:t>
            </a:r>
            <a:r>
              <a:rPr lang="en-US" sz="2400" b="1" strike="noStrike" spc="-1" dirty="0">
                <a:solidFill>
                  <a:schemeClr val="lt1"/>
                </a:solidFill>
                <a:latin typeface="Lato Light"/>
                <a:ea typeface="Lato Light"/>
              </a:rPr>
              <a:t> </a:t>
            </a:r>
            <a:r>
              <a:rPr lang="en-US" sz="2400" b="1" strike="noStrike" spc="-1" dirty="0" err="1">
                <a:solidFill>
                  <a:schemeClr val="lt1"/>
                </a:solidFill>
                <a:latin typeface="Lato Light"/>
                <a:ea typeface="Lato Light"/>
              </a:rPr>
              <a:t>Отечеству</a:t>
            </a:r>
            <a:r>
              <a:rPr lang="en-US" sz="2400" b="1" spc="-1" dirty="0">
                <a:solidFill>
                  <a:schemeClr val="lt1"/>
                </a:solidFill>
                <a:latin typeface="Lato Light"/>
                <a:ea typeface="Lato Light"/>
              </a:rPr>
              <a:t>»:</a:t>
            </a:r>
            <a:endParaRPr lang="en-US" sz="2400" b="1" strike="noStrike" spc="-1" dirty="0">
              <a:solidFill>
                <a:schemeClr val="lt1"/>
              </a:solidFill>
              <a:latin typeface="Lato Light"/>
              <a:ea typeface="Lato Light"/>
            </a:endParaRPr>
          </a:p>
          <a:p>
            <a:pPr algn="ctr"/>
            <a:r>
              <a:rPr lang="en-US" sz="2400" b="1" spc="-1" dirty="0" err="1">
                <a:solidFill>
                  <a:schemeClr val="lt1"/>
                </a:solidFill>
                <a:latin typeface="Lato Light"/>
                <a:ea typeface="Lato Light"/>
                <a:cs typeface="Lato Light"/>
              </a:rPr>
              <a:t>завод</a:t>
            </a:r>
            <a:r>
              <a:rPr lang="en-US" sz="2400" b="1" spc="-1" dirty="0">
                <a:solidFill>
                  <a:schemeClr val="lt1"/>
                </a:solidFill>
                <a:latin typeface="Lato Light"/>
                <a:ea typeface="Lato Light"/>
                <a:cs typeface="Lato Light"/>
              </a:rPr>
              <a:t> "</a:t>
            </a:r>
            <a:r>
              <a:rPr lang="en-US" sz="2400" b="1" spc="-1" dirty="0" err="1">
                <a:solidFill>
                  <a:schemeClr val="lt1"/>
                </a:solidFill>
                <a:latin typeface="Lato Light"/>
                <a:ea typeface="Lato Light"/>
                <a:cs typeface="Lato Light"/>
              </a:rPr>
              <a:t>Янтарь</a:t>
            </a:r>
            <a:r>
              <a:rPr lang="en-US" sz="2400" b="1" spc="-1" dirty="0">
                <a:solidFill>
                  <a:schemeClr val="lt1"/>
                </a:solidFill>
                <a:latin typeface="Lato Light"/>
                <a:ea typeface="Lato Light"/>
                <a:cs typeface="Lato Light"/>
              </a:rPr>
              <a:t>" </a:t>
            </a:r>
            <a:r>
              <a:rPr lang="en-US" sz="2400" b="1" spc="-1" dirty="0" err="1">
                <a:solidFill>
                  <a:schemeClr val="lt1"/>
                </a:solidFill>
                <a:latin typeface="Lato Light"/>
                <a:ea typeface="Lato Light"/>
                <a:cs typeface="Lato Light"/>
              </a:rPr>
              <a:t>Калининградская</a:t>
            </a:r>
            <a:r>
              <a:rPr lang="en-US" sz="2400" b="1" spc="-1" dirty="0">
                <a:solidFill>
                  <a:schemeClr val="lt1"/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en-US" sz="2400" b="1" spc="-1" dirty="0" err="1">
                <a:solidFill>
                  <a:schemeClr val="lt1"/>
                </a:solidFill>
                <a:latin typeface="Lato Light"/>
                <a:ea typeface="Lato Light"/>
                <a:cs typeface="Lato Light"/>
              </a:rPr>
              <a:t>область</a:t>
            </a:r>
            <a:endParaRPr lang="en-US" sz="2400" b="1" spc="-1" dirty="0">
              <a:solidFill>
                <a:schemeClr val="lt1"/>
              </a:solidFill>
              <a:latin typeface="Lato Light"/>
              <a:ea typeface="Lato Light"/>
              <a:cs typeface="Lato Light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D34975D-114C-33FD-2FF4-3D56323E1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793533"/>
              </p:ext>
            </p:extLst>
          </p:nvPr>
        </p:nvGraphicFramePr>
        <p:xfrm>
          <a:off x="173789" y="2179772"/>
          <a:ext cx="11838312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1898">
                  <a:extLst>
                    <a:ext uri="{9D8B030D-6E8A-4147-A177-3AD203B41FA5}">
                      <a16:colId xmlns:a16="http://schemas.microsoft.com/office/drawing/2014/main" val="427743968"/>
                    </a:ext>
                  </a:extLst>
                </a:gridCol>
                <a:gridCol w="7226414">
                  <a:extLst>
                    <a:ext uri="{9D8B030D-6E8A-4147-A177-3AD203B41FA5}">
                      <a16:colId xmlns:a16="http://schemas.microsoft.com/office/drawing/2014/main" val="2325855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Команда "39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Вал" </a:t>
                      </a:r>
                      <a:r>
                        <a:rPr lang="ru-RU" sz="200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9 класс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: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</a:t>
                      </a:r>
                      <a:endParaRPr lang="ru-RU" sz="80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ru-RU" sz="200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Дегтярев Сергей</a:t>
                      </a:r>
                    </a:p>
                    <a:p>
                      <a:pPr lvl="0">
                        <a:buNone/>
                      </a:pPr>
                      <a:r>
                        <a:rPr lang="ru-RU" sz="200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Евдокимов Кирилл</a:t>
                      </a:r>
                    </a:p>
                    <a:p>
                      <a:pPr lvl="0">
                        <a:buNone/>
                      </a:pPr>
                      <a:r>
                        <a:rPr lang="ru-RU" sz="200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Ляхов Виктор </a:t>
                      </a:r>
                    </a:p>
                    <a:p>
                      <a:pPr lvl="0">
                        <a:buNone/>
                      </a:pPr>
                      <a:r>
                        <a:rPr lang="ru-RU" sz="200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Пономаренко Андрей</a:t>
                      </a:r>
                    </a:p>
                    <a:p>
                      <a:pPr lvl="0">
                        <a:buNone/>
                      </a:pPr>
                      <a:r>
                        <a:rPr lang="ru-RU" sz="200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Савинков Михаил</a:t>
                      </a:r>
                    </a:p>
                    <a:p>
                      <a:pPr lvl="0">
                        <a:buNone/>
                      </a:pPr>
                      <a:endParaRPr lang="ru-RU" dirty="0">
                        <a:solidFill>
                          <a:schemeClr val="accent1">
                            <a:lumMod val="49000"/>
                          </a:schemeClr>
                        </a:solidFill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000" b="1" i="0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Руководители</a:t>
                      </a:r>
                      <a:r>
                        <a:rPr lang="en-US" sz="2000" b="1" i="0" u="none" strike="noStrike" noProof="0" dirty="0" smtClean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:</a:t>
                      </a:r>
                      <a:endParaRPr lang="ru-RU" sz="2000" b="1" i="0" u="none" strike="noStrike" noProof="0" dirty="0" smtClean="0">
                        <a:solidFill>
                          <a:schemeClr val="accent1">
                            <a:lumMod val="49000"/>
                          </a:schemeClr>
                        </a:solidFill>
                        <a:latin typeface="Calibri"/>
                      </a:endParaRPr>
                    </a:p>
                    <a:p>
                      <a:pPr lvl="0" algn="r">
                        <a:buNone/>
                      </a:pPr>
                      <a:r>
                        <a:rPr lang="ru-RU" sz="800" b="1" i="0" u="none" strike="noStrike" noProof="0" dirty="0" smtClean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800" b="1" i="0" u="none" strike="noStrike" noProof="0" dirty="0" smtClean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</a:t>
                      </a:r>
                      <a:endParaRPr lang="ru-RU" sz="800" dirty="0"/>
                    </a:p>
                    <a:p>
                      <a:pPr lvl="0" algn="r">
                        <a:buNone/>
                      </a:pPr>
                      <a:r>
                        <a:rPr lang="en-US" sz="2000" b="1" i="0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Генис</a:t>
                      </a:r>
                      <a:r>
                        <a:rPr lang="en-US" sz="2000" b="1" i="0" u="none" strike="noStrike" noProof="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Александра</a:t>
                      </a:r>
                      <a:r>
                        <a:rPr lang="en-US" sz="2000" b="1" i="0" u="none" strike="noStrike" noProof="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Романовна</a:t>
                      </a:r>
                      <a:r>
                        <a:rPr lang="en-US" sz="2000" b="1" i="0" u="none" strike="noStrike" noProof="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, </a:t>
                      </a:r>
                    </a:p>
                    <a:p>
                      <a:pPr lvl="0" algn="r">
                        <a:buNone/>
                      </a:pPr>
                      <a:r>
                        <a:rPr lang="en-US" sz="2000" b="1" i="0" u="none" strike="noStrike" noProof="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Гурентьев </a:t>
                      </a:r>
                      <a:r>
                        <a:rPr lang="en-US" sz="2000" b="1" i="0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Сергей</a:t>
                      </a:r>
                      <a:r>
                        <a:rPr lang="en-US" sz="2000" b="1" i="0" u="none" strike="noStrike" noProof="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2000" b="1" i="0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Александрович</a:t>
                      </a:r>
                      <a:endParaRPr lang="en-US" sz="2000" dirty="0"/>
                    </a:p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1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преподаватели</a:t>
                      </a:r>
                      <a:r>
                        <a:rPr lang="en-US" sz="2000" b="1" i="1" u="none" strike="noStrike" noProof="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 ОД (</a:t>
                      </a:r>
                      <a:r>
                        <a:rPr lang="en-US" sz="2000" b="1" i="1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физика</a:t>
                      </a:r>
                      <a:r>
                        <a:rPr lang="en-US" sz="2000" b="1" i="1" u="none" strike="noStrike" noProof="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, </a:t>
                      </a:r>
                      <a:r>
                        <a:rPr lang="en-US" sz="2000" b="1" i="1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химия</a:t>
                      </a:r>
                      <a:r>
                        <a:rPr lang="en-US" sz="2000" b="1" i="1" u="none" strike="noStrike" noProof="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, </a:t>
                      </a:r>
                      <a:r>
                        <a:rPr lang="en-US" sz="2000" b="1" i="1" u="none" strike="noStrike" noProof="0" dirty="0" err="1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биология</a:t>
                      </a:r>
                      <a:r>
                        <a:rPr lang="en-US" sz="2000" b="1" i="1" u="none" strike="noStrike" noProof="0" dirty="0">
                          <a:solidFill>
                            <a:schemeClr val="accent1">
                              <a:lumMod val="49000"/>
                            </a:schemeClr>
                          </a:solidFill>
                          <a:latin typeface="Calibri"/>
                        </a:rPr>
                        <a:t>)</a:t>
                      </a:r>
                    </a:p>
                    <a:p>
                      <a:pPr lvl="0" algn="r">
                        <a:buNone/>
                      </a:pPr>
                      <a:endParaRPr lang="en-US" sz="2400" b="1" i="0" u="none" strike="noStrike" noProof="0" dirty="0">
                        <a:solidFill>
                          <a:schemeClr val="accent1">
                            <a:lumMod val="49000"/>
                          </a:schemeClr>
                        </a:solidFill>
                        <a:latin typeface="Calibri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83511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2"/>
          <p:cNvSpPr/>
          <p:nvPr/>
        </p:nvSpPr>
        <p:spPr>
          <a:xfrm>
            <a:off x="686520" y="845570"/>
            <a:ext cx="6138720" cy="112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7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6000" b="1" spc="-1" dirty="0">
                <a:solidFill>
                  <a:schemeClr val="accent1">
                    <a:lumMod val="49000"/>
                  </a:schemeClr>
                </a:solidFill>
                <a:latin typeface="Comic Sans MS"/>
                <a:ea typeface="Lato Heavy"/>
                <a:cs typeface="Times New Roman"/>
              </a:rPr>
              <a:t>39 </a:t>
            </a:r>
            <a:r>
              <a:rPr lang="ru-RU" sz="6000" b="1" spc="-1" dirty="0">
                <a:solidFill>
                  <a:schemeClr val="accent1">
                    <a:lumMod val="49000"/>
                  </a:schemeClr>
                </a:solidFill>
                <a:latin typeface="Comic Sans MS"/>
                <a:ea typeface="Lato Heavy"/>
                <a:cs typeface="Times New Roman"/>
              </a:rPr>
              <a:t>Вал</a:t>
            </a:r>
            <a:r>
              <a:rPr lang="en-US" sz="6000" b="1" strike="noStrike" spc="-1" dirty="0">
                <a:latin typeface="Comic Sans MS"/>
                <a:ea typeface="Lato Heavy"/>
                <a:cs typeface="Times New Roman"/>
              </a:rPr>
              <a:t> </a:t>
            </a:r>
            <a:endParaRPr lang="ru-RU" sz="6000" b="1" strike="noStrike" spc="-1">
              <a:latin typeface="Comic Sans MS"/>
              <a:cs typeface="Times New Roman"/>
            </a:endParaRPr>
          </a:p>
        </p:txBody>
      </p:sp>
      <p:sp>
        <p:nvSpPr>
          <p:cNvPr id="47" name="Rectangle 7"/>
          <p:cNvSpPr/>
          <p:nvPr/>
        </p:nvSpPr>
        <p:spPr>
          <a:xfrm>
            <a:off x="4266938" y="889469"/>
            <a:ext cx="691168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ru-RU" sz="2800" spc="-1" dirty="0">
                <a:solidFill>
                  <a:schemeClr val="accent1">
                    <a:lumMod val="49000"/>
                  </a:schemeClr>
                </a:solidFill>
                <a:latin typeface="Comic Sans MS"/>
                <a:ea typeface="Lato Light"/>
                <a:cs typeface="Times New Roman"/>
              </a:rPr>
              <a:t>«</a:t>
            </a:r>
            <a:r>
              <a:rPr lang="ru-RU" sz="2800" b="1" spc="-1" dirty="0">
                <a:solidFill>
                  <a:schemeClr val="accent1">
                    <a:lumMod val="49000"/>
                  </a:schemeClr>
                </a:solidFill>
                <a:latin typeface="Comic Sans MS"/>
                <a:ea typeface="Lato Light"/>
                <a:cs typeface="Times New Roman"/>
              </a:rPr>
              <a:t>Единство в науке, сила в команде</a:t>
            </a:r>
            <a:r>
              <a:rPr lang="en-US" sz="2800" b="0" strike="noStrike" spc="-1" dirty="0">
                <a:solidFill>
                  <a:schemeClr val="accent1">
                    <a:lumMod val="49000"/>
                  </a:schemeClr>
                </a:solidFill>
                <a:latin typeface="Comic Sans MS"/>
                <a:ea typeface="Lato Light"/>
                <a:cs typeface="Times New Roman"/>
              </a:rPr>
              <a:t>»</a:t>
            </a:r>
            <a:endParaRPr lang="ru-RU" sz="2800" b="0" strike="noStrike" spc="-1">
              <a:solidFill>
                <a:schemeClr val="accent1">
                  <a:lumMod val="49000"/>
                </a:schemeClr>
              </a:solidFill>
              <a:latin typeface="Comic Sans MS"/>
              <a:cs typeface="Times New Roman"/>
            </a:endParaRPr>
          </a:p>
        </p:txBody>
      </p:sp>
      <p:pic>
        <p:nvPicPr>
          <p:cNvPr id="3" name="Рисунок 2" descr="Изображение выглядит как одежда, человек, улыбка, команда&#10;&#10;Автоматически созданное описание">
            <a:extLst>
              <a:ext uri="{FF2B5EF4-FFF2-40B4-BE49-F238E27FC236}">
                <a16:creationId xmlns:a16="http://schemas.microsoft.com/office/drawing/2014/main" id="{C9A33087-0BCF-27B2-B595-91BB8831B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287" y="1965863"/>
            <a:ext cx="6065605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Изображение выглядит как эмблема, символ, искусство, герб&#10;&#10;Автоматически созданное описание">
            <a:extLst>
              <a:ext uri="{FF2B5EF4-FFF2-40B4-BE49-F238E27FC236}">
                <a16:creationId xmlns:a16="http://schemas.microsoft.com/office/drawing/2014/main" id="{673A83ED-DA6B-C166-058A-9447996A33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74" t="89" r="16447" b="781"/>
          <a:stretch/>
        </p:blipFill>
        <p:spPr>
          <a:xfrm>
            <a:off x="683657" y="1971548"/>
            <a:ext cx="4022038" cy="3399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ubtitle 4"/>
          <p:cNvSpPr/>
          <p:nvPr/>
        </p:nvSpPr>
        <p:spPr>
          <a:xfrm>
            <a:off x="0" y="166687"/>
            <a:ext cx="7997371" cy="112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Прибалтийский судоремонтный </a:t>
            </a:r>
            <a:r>
              <a:rPr lang="en-US" sz="2800" b="1" strike="noStrike" spc="-1" dirty="0" err="1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завод</a:t>
            </a:r>
            <a:r>
              <a:rPr lang="en-US" sz="3600" b="1" strike="noStrike" spc="-1" dirty="0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 </a:t>
            </a:r>
            <a:endParaRPr lang="ru-RU" sz="36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600" b="1" strike="noStrike" spc="-1" dirty="0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«</a:t>
            </a:r>
            <a:r>
              <a:rPr lang="en-US" sz="3600" b="1" strike="noStrike" spc="-1" dirty="0" err="1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Янтарь</a:t>
            </a:r>
            <a:r>
              <a:rPr lang="en-US" sz="3600" b="1" strike="noStrike" spc="-1" dirty="0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»</a:t>
            </a:r>
            <a:endParaRPr lang="ru-RU" sz="36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1"/>
          <p:cNvGrpSpPr/>
          <p:nvPr/>
        </p:nvGrpSpPr>
        <p:grpSpPr>
          <a:xfrm>
            <a:off x="959457" y="1738693"/>
            <a:ext cx="6442829" cy="3056846"/>
            <a:chOff x="7943997" y="1638952"/>
            <a:chExt cx="6442829" cy="3056846"/>
          </a:xfrm>
        </p:grpSpPr>
        <p:sp>
          <p:nvSpPr>
            <p:cNvPr id="52" name="Rectangle 8"/>
            <p:cNvSpPr/>
            <p:nvPr/>
          </p:nvSpPr>
          <p:spPr>
            <a:xfrm>
              <a:off x="7943997" y="1638952"/>
              <a:ext cx="6442829" cy="199504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Завод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создан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в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июле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1945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года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на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месте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Кёнигсбергской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судоверфи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.</a:t>
              </a:r>
              <a:endPara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Основной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специализацией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калининградского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предприятия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стало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строительство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 военных </a:t>
              </a:r>
              <a:r>
                <a:rPr lang="en-US" sz="2400" b="0" strike="noStrike" spc="-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кораблей</a:t>
              </a:r>
              <a:r>
                <a:rPr lang="en-US" sz="2400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ea typeface="Lato Light"/>
                  <a:cs typeface="Times New Roman" panose="02020603050405020304" pitchFamily="18" charset="0"/>
                </a:rPr>
                <a:t>.</a:t>
              </a:r>
              <a:endPara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9"/>
            <p:cNvSpPr/>
            <p:nvPr/>
          </p:nvSpPr>
          <p:spPr>
            <a:xfrm>
              <a:off x="7952760" y="4327920"/>
              <a:ext cx="3890520" cy="36787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Рисунок 54"/>
          <p:cNvPicPr/>
          <p:nvPr/>
        </p:nvPicPr>
        <p:blipFill>
          <a:blip r:embed="rId2"/>
          <a:stretch/>
        </p:blipFill>
        <p:spPr>
          <a:xfrm>
            <a:off x="8131614" y="-127596"/>
            <a:ext cx="3638880" cy="685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tretch/>
        </p:blipFill>
        <p:spPr>
          <a:xfrm>
            <a:off x="276222" y="4238975"/>
            <a:ext cx="7853612" cy="2317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16"/>
          <p:cNvGrpSpPr/>
          <p:nvPr/>
        </p:nvGrpSpPr>
        <p:grpSpPr>
          <a:xfrm>
            <a:off x="945900" y="1875960"/>
            <a:ext cx="10823220" cy="1461364"/>
            <a:chOff x="945900" y="1875960"/>
            <a:chExt cx="10823220" cy="1461364"/>
          </a:xfrm>
        </p:grpSpPr>
        <p:grpSp>
          <p:nvGrpSpPr>
            <p:cNvPr id="57" name="Group 9"/>
            <p:cNvGrpSpPr/>
            <p:nvPr/>
          </p:nvGrpSpPr>
          <p:grpSpPr>
            <a:xfrm>
              <a:off x="945900" y="1875960"/>
              <a:ext cx="3429900" cy="1461364"/>
              <a:chOff x="945900" y="1875960"/>
              <a:chExt cx="3429900" cy="1461364"/>
            </a:xfrm>
          </p:grpSpPr>
          <p:sp>
            <p:nvSpPr>
              <p:cNvPr id="58" name="Rectangle 2"/>
              <p:cNvSpPr/>
              <p:nvPr/>
            </p:nvSpPr>
            <p:spPr>
              <a:xfrm>
                <a:off x="945900" y="2138449"/>
                <a:ext cx="3385440" cy="119887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b="0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Со</a:t>
                </a:r>
                <a:r>
                  <a:rPr lang="en-US" b="0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стапелей</a:t>
                </a:r>
                <a:r>
                  <a:rPr lang="en-US" b="0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завода</a:t>
                </a:r>
                <a:r>
                  <a:rPr lang="en-US" b="0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сошло</a:t>
                </a:r>
                <a:r>
                  <a:rPr lang="en-US" b="0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более</a:t>
                </a:r>
                <a:r>
                  <a:rPr lang="en-US" b="0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1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170 военных </a:t>
                </a:r>
                <a:r>
                  <a:rPr lang="en-US" b="1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кораблей</a:t>
                </a:r>
                <a:r>
                  <a:rPr lang="en-US" b="0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. </a:t>
                </a:r>
                <a:r>
                  <a:rPr lang="en-US" b="0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Отремонтировано</a:t>
                </a:r>
                <a:r>
                  <a:rPr lang="en-US" b="0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более</a:t>
                </a:r>
                <a:r>
                  <a:rPr lang="en-US" b="0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1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500 </a:t>
                </a:r>
                <a:r>
                  <a:rPr lang="en-US" b="1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различных</a:t>
                </a:r>
                <a:r>
                  <a:rPr lang="en-US" b="1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1" strike="noStrike" spc="-1" dirty="0" err="1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судов</a:t>
                </a:r>
                <a:r>
                  <a:rPr lang="en-US" b="1" strike="noStrike" spc="-1" dirty="0"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.</a:t>
                </a:r>
                <a:endParaRPr lang="ru-RU" b="1" strike="noStrike" spc="-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 6"/>
              <p:cNvSpPr/>
              <p:nvPr/>
            </p:nvSpPr>
            <p:spPr>
              <a:xfrm>
                <a:off x="969840" y="1875960"/>
                <a:ext cx="3405960" cy="39865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2000" b="0" strike="noStrike" spc="-1">
                  <a:solidFill>
                    <a:srgbClr val="3552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oup 10"/>
            <p:cNvGrpSpPr/>
            <p:nvPr/>
          </p:nvGrpSpPr>
          <p:grpSpPr>
            <a:xfrm>
              <a:off x="4549500" y="1875960"/>
              <a:ext cx="3522420" cy="1447995"/>
              <a:chOff x="4549500" y="1875960"/>
              <a:chExt cx="3522420" cy="1447995"/>
            </a:xfrm>
          </p:grpSpPr>
          <p:sp>
            <p:nvSpPr>
              <p:cNvPr id="61" name="Rectangle 11"/>
              <p:cNvSpPr/>
              <p:nvPr/>
            </p:nvSpPr>
            <p:spPr>
              <a:xfrm>
                <a:off x="4549500" y="2125080"/>
                <a:ext cx="3405600" cy="119887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b="0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Для</a:t>
                </a:r>
                <a:r>
                  <a:rPr lang="en-US" b="0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ВМС </a:t>
                </a:r>
                <a:r>
                  <a:rPr lang="en-US" b="0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Индии</a:t>
                </a:r>
                <a:r>
                  <a:rPr lang="en-US" b="0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построена</a:t>
                </a:r>
                <a:r>
                  <a:rPr lang="en-US" b="0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серия</a:t>
                </a:r>
                <a:r>
                  <a:rPr lang="en-US" b="0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фрегатов</a:t>
                </a:r>
                <a:r>
                  <a:rPr lang="en-US" b="1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, </a:t>
                </a:r>
                <a:r>
                  <a:rPr lang="en-US" b="1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ставших</a:t>
                </a:r>
                <a:r>
                  <a:rPr lang="en-US" b="1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1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лучшими</a:t>
                </a:r>
                <a:r>
                  <a:rPr lang="en-US" b="1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в </a:t>
                </a:r>
                <a:r>
                  <a:rPr lang="en-US" b="1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своем</a:t>
                </a:r>
                <a:r>
                  <a:rPr lang="en-US" b="1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1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классе</a:t>
                </a:r>
                <a:r>
                  <a:rPr lang="en-US" b="1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в </a:t>
                </a:r>
                <a:r>
                  <a:rPr lang="en-US" b="0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индийском</a:t>
                </a:r>
                <a:r>
                  <a:rPr lang="en-US" b="0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флоте</a:t>
                </a:r>
                <a:r>
                  <a:rPr lang="en-US" b="0" strike="noStrike" spc="-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.</a:t>
                </a:r>
                <a:endParaRPr lang="ru-RU" b="0" strike="noStrike" spc="-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Rectangle 12"/>
              <p:cNvSpPr/>
              <p:nvPr/>
            </p:nvSpPr>
            <p:spPr>
              <a:xfrm>
                <a:off x="4666320" y="1875960"/>
                <a:ext cx="3405600" cy="39865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2000" b="0" strike="noStrike" spc="-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3" name="Group 13"/>
            <p:cNvGrpSpPr/>
            <p:nvPr/>
          </p:nvGrpSpPr>
          <p:grpSpPr>
            <a:xfrm>
              <a:off x="8193420" y="1875960"/>
              <a:ext cx="3575700" cy="1215583"/>
              <a:chOff x="8193420" y="1875960"/>
              <a:chExt cx="3575700" cy="1215583"/>
            </a:xfrm>
          </p:grpSpPr>
          <p:sp>
            <p:nvSpPr>
              <p:cNvPr id="64" name="Rectangle 14"/>
              <p:cNvSpPr/>
              <p:nvPr/>
            </p:nvSpPr>
            <p:spPr>
              <a:xfrm>
                <a:off x="8193420" y="2169667"/>
                <a:ext cx="3405960" cy="921876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b="0" strike="noStrike" spc="-1" dirty="0" err="1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Свыше</a:t>
                </a:r>
                <a:r>
                  <a:rPr lang="en-US" b="0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1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4000 </a:t>
                </a:r>
                <a:r>
                  <a:rPr lang="en-US" b="1" strike="noStrike" spc="-1" dirty="0" err="1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человек</a:t>
                </a:r>
                <a:r>
                  <a:rPr lang="en-US" b="1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выполняют</a:t>
                </a:r>
                <a:r>
                  <a:rPr lang="en-US" b="0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масштабные</a:t>
                </a:r>
                <a:r>
                  <a:rPr lang="en-US" b="0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задачи</a:t>
                </a:r>
                <a:r>
                  <a:rPr lang="en-US" b="0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по</a:t>
                </a:r>
                <a:r>
                  <a:rPr lang="en-US" b="0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оснащению</a:t>
                </a:r>
                <a:r>
                  <a:rPr lang="en-US" b="0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флотов</a:t>
                </a:r>
                <a:r>
                  <a:rPr lang="en-US" b="0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r>
                  <a:rPr lang="en-US" b="0" strike="noStrike" spc="-1" dirty="0" err="1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России</a:t>
                </a:r>
                <a:r>
                  <a:rPr lang="en-US" b="0" strike="noStrike" spc="-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Lato Light"/>
                    <a:cs typeface="Times New Roman" panose="02020603050405020304" pitchFamily="18" charset="0"/>
                  </a:rPr>
                  <a:t> </a:t>
                </a:r>
                <a:endParaRPr lang="ru-RU" b="0" strike="noStrike" spc="-1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Rectangle 15"/>
              <p:cNvSpPr/>
              <p:nvPr/>
            </p:nvSpPr>
            <p:spPr>
              <a:xfrm>
                <a:off x="8363160" y="1875960"/>
                <a:ext cx="3405960" cy="39865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2000" b="0" strike="noStrike" spc="-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66" name="Straight Connector 17"/>
          <p:cNvCxnSpPr/>
          <p:nvPr/>
        </p:nvCxnSpPr>
        <p:spPr>
          <a:xfrm>
            <a:off x="4355280" y="2035080"/>
            <a:ext cx="1080" cy="973800"/>
          </a:xfrm>
          <a:prstGeom prst="straightConnector1">
            <a:avLst/>
          </a:prstGeom>
          <a:ln w="0">
            <a:solidFill>
              <a:srgbClr val="D9D9D9">
                <a:alpha val="70000"/>
              </a:srgbClr>
            </a:solidFill>
          </a:ln>
        </p:spPr>
      </p:cxnSp>
      <p:cxnSp>
        <p:nvCxnSpPr>
          <p:cNvPr id="67" name="Straight Connector 18"/>
          <p:cNvCxnSpPr/>
          <p:nvPr/>
        </p:nvCxnSpPr>
        <p:spPr>
          <a:xfrm>
            <a:off x="7715700" y="2180662"/>
            <a:ext cx="1080" cy="973800"/>
          </a:xfrm>
          <a:prstGeom prst="straightConnector1">
            <a:avLst/>
          </a:prstGeom>
          <a:ln w="0">
            <a:solidFill>
              <a:srgbClr val="D9D9D9">
                <a:alpha val="70000"/>
              </a:srgbClr>
            </a:solidFill>
          </a:ln>
        </p:spPr>
      </p:cxnSp>
      <p:sp>
        <p:nvSpPr>
          <p:cNvPr id="68" name="Subtitle 5"/>
          <p:cNvSpPr/>
          <p:nvPr/>
        </p:nvSpPr>
        <p:spPr>
          <a:xfrm>
            <a:off x="620100" y="596160"/>
            <a:ext cx="10979280" cy="112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3600" b="0" strike="noStrike" spc="-1" dirty="0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«</a:t>
            </a:r>
            <a:r>
              <a:rPr lang="en-US" sz="3600" b="0" strike="noStrike" spc="-1" dirty="0" err="1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Качество</a:t>
            </a:r>
            <a:r>
              <a:rPr lang="en-US" sz="3600" b="0" strike="noStrike" spc="-1" dirty="0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, </a:t>
            </a:r>
            <a:r>
              <a:rPr lang="en-US" sz="3600" b="0" strike="noStrike" spc="-1" dirty="0" err="1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проверенное</a:t>
            </a:r>
            <a:r>
              <a:rPr lang="en-US" sz="3600" b="0" strike="noStrike" spc="-1" dirty="0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 </a:t>
            </a:r>
            <a:r>
              <a:rPr lang="en-US" sz="3600" b="0" strike="noStrike" spc="-1" dirty="0" err="1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морем</a:t>
            </a:r>
            <a:r>
              <a:rPr lang="en-US" sz="3600" b="0" strike="noStrike" spc="-1" dirty="0">
                <a:latin typeface="Times New Roman" panose="02020603050405020304" pitchFamily="18" charset="0"/>
                <a:ea typeface="Lato Heavy"/>
                <a:cs typeface="Times New Roman" panose="02020603050405020304" pitchFamily="18" charset="0"/>
              </a:rPr>
              <a:t>»</a:t>
            </a:r>
            <a:endParaRPr lang="ru-RU" sz="3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Рисунок 68"/>
          <p:cNvPicPr/>
          <p:nvPr/>
        </p:nvPicPr>
        <p:blipFill>
          <a:blip r:embed="rId2"/>
          <a:stretch/>
        </p:blipFill>
        <p:spPr>
          <a:xfrm>
            <a:off x="870120" y="3413520"/>
            <a:ext cx="5039640" cy="2879640"/>
          </a:xfrm>
          <a:prstGeom prst="rect">
            <a:avLst/>
          </a:prstGeom>
          <a:ln w="0">
            <a:noFill/>
          </a:ln>
        </p:spPr>
      </p:pic>
      <p:pic>
        <p:nvPicPr>
          <p:cNvPr id="70" name="Рисунок 69"/>
          <p:cNvPicPr/>
          <p:nvPr/>
        </p:nvPicPr>
        <p:blipFill>
          <a:blip r:embed="rId3"/>
          <a:stretch/>
        </p:blipFill>
        <p:spPr>
          <a:xfrm>
            <a:off x="6224400" y="3391560"/>
            <a:ext cx="5064840" cy="2879640"/>
          </a:xfrm>
          <a:prstGeom prst="rect">
            <a:avLst/>
          </a:prstGeom>
          <a:ln w="0">
            <a:noFill/>
          </a:ln>
        </p:spPr>
      </p:pic>
      <p:sp>
        <p:nvSpPr>
          <p:cNvPr id="71" name="Rectangle: Rounded Corners 5"/>
          <p:cNvSpPr/>
          <p:nvPr/>
        </p:nvSpPr>
        <p:spPr>
          <a:xfrm>
            <a:off x="4789440" y="1623960"/>
            <a:ext cx="2699280" cy="4374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729FCF"/>
              </a:gs>
              <a:gs pos="100000">
                <a:srgbClr val="2A6099"/>
              </a:gs>
            </a:gsLst>
            <a:lin ang="702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600" b="1" strike="noStrike" spc="-1">
                <a:solidFill>
                  <a:schemeClr val="lt1"/>
                </a:solidFill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Сотрудничество</a:t>
            </a:r>
            <a:endParaRPr lang="ru-RU" sz="1600" b="0" strike="noStrike" spc="-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: Rounded Corners 6"/>
          <p:cNvSpPr/>
          <p:nvPr/>
        </p:nvSpPr>
        <p:spPr>
          <a:xfrm>
            <a:off x="8396280" y="1627560"/>
            <a:ext cx="2699280" cy="4374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729FCF"/>
              </a:gs>
              <a:gs pos="100000">
                <a:srgbClr val="2A6099"/>
              </a:gs>
            </a:gsLst>
            <a:lin ang="702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600" b="1" strike="noStrike" spc="-1">
                <a:solidFill>
                  <a:schemeClr val="lt1"/>
                </a:solidFill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Коллектив</a:t>
            </a:r>
            <a:endParaRPr lang="ru-RU" sz="1600" b="0" strike="noStrike" spc="-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: Rounded Corners 7"/>
          <p:cNvSpPr/>
          <p:nvPr/>
        </p:nvSpPr>
        <p:spPr>
          <a:xfrm>
            <a:off x="1081440" y="1623960"/>
            <a:ext cx="2699280" cy="43740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729FCF"/>
              </a:gs>
              <a:gs pos="100000">
                <a:srgbClr val="2A6099"/>
              </a:gs>
            </a:gsLst>
            <a:lin ang="702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600" b="1" strike="noStrike" spc="-1">
                <a:solidFill>
                  <a:schemeClr val="lt1"/>
                </a:solidFill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Кораблестроение</a:t>
            </a:r>
            <a:endParaRPr lang="ru-RU" sz="1600" b="0" strike="noStrike" spc="-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/>
          <p:cNvPicPr/>
          <p:nvPr/>
        </p:nvPicPr>
        <p:blipFill>
          <a:blip r:embed="rId2"/>
          <a:stretch/>
        </p:blipFill>
        <p:spPr>
          <a:xfrm>
            <a:off x="738053" y="4681605"/>
            <a:ext cx="5604686" cy="194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" name="Рисунок 75"/>
          <p:cNvPicPr/>
          <p:nvPr/>
        </p:nvPicPr>
        <p:blipFill>
          <a:blip r:embed="rId3"/>
          <a:stretch/>
        </p:blipFill>
        <p:spPr>
          <a:xfrm>
            <a:off x="7387094" y="418016"/>
            <a:ext cx="3959280" cy="392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Rectangle 5"/>
          <p:cNvSpPr/>
          <p:nvPr/>
        </p:nvSpPr>
        <p:spPr>
          <a:xfrm>
            <a:off x="738054" y="2705051"/>
            <a:ext cx="5604686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Оборонная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продукция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завода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“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Янтарь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”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хорошо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знакома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нескольким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поколениям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моряков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всех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флотов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бывшего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СССР и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современной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России</a:t>
            </a:r>
            <a:r>
              <a:rPr lang="en-US" sz="2400" b="0" strike="noStrike" spc="-1" dirty="0"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Рисунок 77"/>
          <p:cNvPicPr/>
          <p:nvPr/>
        </p:nvPicPr>
        <p:blipFill>
          <a:blip r:embed="rId4">
            <a:lum bright="8000"/>
          </a:blip>
          <a:stretch/>
        </p:blipFill>
        <p:spPr>
          <a:xfrm>
            <a:off x="9528718" y="4698771"/>
            <a:ext cx="1911240" cy="191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" name="Рисунок 78"/>
          <p:cNvPicPr/>
          <p:nvPr/>
        </p:nvPicPr>
        <p:blipFill>
          <a:blip r:embed="rId5">
            <a:lum bright="7000"/>
          </a:blip>
          <a:stretch/>
        </p:blipFill>
        <p:spPr>
          <a:xfrm>
            <a:off x="7416796" y="4698771"/>
            <a:ext cx="1911240" cy="191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26476" y="1436547"/>
            <a:ext cx="5271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десантный корабль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Фрегата</a:t>
            </a:r>
          </a:p>
        </p:txBody>
      </p:sp>
      <p:sp>
        <p:nvSpPr>
          <p:cNvPr id="9" name="Rectangle: Rounded Corners 7"/>
          <p:cNvSpPr/>
          <p:nvPr/>
        </p:nvSpPr>
        <p:spPr>
          <a:xfrm>
            <a:off x="826476" y="514926"/>
            <a:ext cx="5292984" cy="5368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729FCF"/>
              </a:gs>
              <a:gs pos="100000">
                <a:srgbClr val="2A6099"/>
              </a:gs>
            </a:gsLst>
            <a:lin ang="702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chemeClr val="lt1"/>
                </a:solidFill>
                <a:latin typeface="Times New Roman" panose="02020603050405020304" pitchFamily="18" charset="0"/>
                <a:ea typeface="Lato Light"/>
                <a:cs typeface="Times New Roman" panose="02020603050405020304" pitchFamily="18" charset="0"/>
              </a:rPr>
              <a:t>На данный момент строятся</a:t>
            </a: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32962</TotalTime>
  <Words>177</Words>
  <Application>Microsoft Office PowerPoint</Application>
  <PresentationFormat>Широкоэкранный</PresentationFormat>
  <Paragraphs>33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Arial</vt:lpstr>
      <vt:lpstr>Calibri</vt:lpstr>
      <vt:lpstr>Comic Sans MS</vt:lpstr>
      <vt:lpstr>Lato Heavy</vt:lpstr>
      <vt:lpstr>Lato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Дворецкий Алексей Владимирович</dc:creator>
  <dc:description/>
  <cp:lastModifiedBy>User</cp:lastModifiedBy>
  <cp:revision>1938</cp:revision>
  <cp:lastPrinted>2023-08-28T05:42:18Z</cp:lastPrinted>
  <dcterms:created xsi:type="dcterms:W3CDTF">2018-07-09T12:30:55Z</dcterms:created>
  <dcterms:modified xsi:type="dcterms:W3CDTF">2024-11-21T06:02:00Z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</vt:i4>
  </property>
</Properties>
</file>