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8" r:id="rId3"/>
    <p:sldId id="274" r:id="rId4"/>
    <p:sldId id="275" r:id="rId5"/>
    <p:sldId id="265" r:id="rId6"/>
    <p:sldId id="260" r:id="rId7"/>
    <p:sldId id="280" r:id="rId8"/>
    <p:sldId id="281" r:id="rId9"/>
    <p:sldId id="282" r:id="rId10"/>
    <p:sldId id="283" r:id="rId11"/>
    <p:sldId id="284" r:id="rId12"/>
    <p:sldId id="258" r:id="rId13"/>
    <p:sldId id="268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33CC33"/>
    <a:srgbClr val="FF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AC7F-6400-4050-96E5-442B084F6BD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A2D-7B9B-4E46-A275-3E8FCE1F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19307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AC7F-6400-4050-96E5-442B084F6BD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A2D-7B9B-4E46-A275-3E8FCE1F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24490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AC7F-6400-4050-96E5-442B084F6BD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A2D-7B9B-4E46-A275-3E8FCE1F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29393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AC7F-6400-4050-96E5-442B084F6BD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A2D-7B9B-4E46-A275-3E8FCE1F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67199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AC7F-6400-4050-96E5-442B084F6BD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A2D-7B9B-4E46-A275-3E8FCE1F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5152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AC7F-6400-4050-96E5-442B084F6BD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A2D-7B9B-4E46-A275-3E8FCE1F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07156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AC7F-6400-4050-96E5-442B084F6BD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A2D-7B9B-4E46-A275-3E8FCE1F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02783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AC7F-6400-4050-96E5-442B084F6BD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A2D-7B9B-4E46-A275-3E8FCE1F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42819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AC7F-6400-4050-96E5-442B084F6BD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A2D-7B9B-4E46-A275-3E8FCE1F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87199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AC7F-6400-4050-96E5-442B084F6BD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A2D-7B9B-4E46-A275-3E8FCE1F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21073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AC7F-6400-4050-96E5-442B084F6BD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A2D-7B9B-4E46-A275-3E8FCE1F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33186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CAC7F-6400-4050-96E5-442B084F6BD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3A2D-7B9B-4E46-A275-3E8FCE1F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42;&#1042;&#1056;\&#1075;&#1088;&#1072;&#1095;&#1077;&#1074;&#1089;&#1082;&#1080;&#1081;\&#1045;&#1088;&#1072;&#1083;&#1072;&#1096;%20&#1044;&#1086;&#1073;&#1088;&#1072;&#1103;%20&#1076;&#1077;&#1074;&#1086;&#1095;&#1082;&#1072;%20(&#1042;&#1099;&#1087;&#1091;&#1089;&#1082;%20&#8470;310)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42;&#1042;&#1056;\&#1075;&#1088;&#1072;&#1095;&#1077;&#1074;&#1089;&#1082;&#1080;&#1081;\&#1045;&#1088;&#1072;&#1083;&#1072;&#1096;%20&#1051;&#1091;&#1095;&#1096;&#1080;&#1081;%20&#1087;&#1086;&#1076;&#1072;&#1088;&#1086;&#1082;%20(&#1042;&#1099;&#1087;&#1091;&#1089;&#1082;%20&#8470;304)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42;&#1042;&#1056;\&#1075;&#1088;&#1072;&#1095;&#1077;&#1074;&#1089;&#1082;&#1080;&#1081;\Elena_Kamburova_Malchishki_i_d..%2520(qmusic.me)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42;&#1042;&#1056;\&#1075;&#1088;&#1072;&#1095;&#1077;&#1074;&#1089;&#1082;&#1080;&#1081;\&#1045;&#1088;&#1072;&#1083;&#1072;&#1096;%20&#8470;78%20_&#8220;&#1053;&#1072;&#1091;&#1095;&#1080;%20&#1084;&#1077;&#1085;&#1103;%20&#1087;&#1083;&#1086;&#1093;&#1086;&#1084;&#1091;!_&#8220;.mp4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42;&#1042;&#1056;\&#1075;&#1088;&#1072;&#1095;&#1077;&#1074;&#1089;&#1082;&#1080;&#1081;\&#1045;&#1088;&#1072;&#1083;&#1072;&#1096;%20&#8470;150%20_&#8220;&#1047;&#1072;&#1097;&#1080;&#1090;&#1085;&#1080;&#1082;_&#8220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42;&#1042;&#1056;\&#1075;&#1088;&#1072;&#1095;&#1077;&#1074;&#1089;&#1082;&#1080;&#1081;\&#1045;&#1088;&#1072;&#1083;&#1072;&#1096;%20&#8470;278%20_&#8220;&#1053;&#1086;&#1089;&#1086;&#1082;_&#8220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db6cd2c011e82c821f835ea9e83d2a2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pic>
        <p:nvPicPr>
          <p:cNvPr id="1026" name="Picture 2" descr="https://im0-tub-ru.yandex.net/i?id=73f44db2ab74b6889f9d9ed367d9fb1a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7072362" cy="4714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143512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</a:rPr>
              <a:t>Борис Юрьевич </a:t>
            </a:r>
            <a:r>
              <a:rPr lang="ru-RU" sz="2800" dirty="0" err="1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</a:rPr>
              <a:t>Грачевский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</a:rPr>
              <a:t> родился в Москве 18 марта 1949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ралаш Добрая девочка (Выпуск №310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ралаш Лучший подарок (Выпуск №304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0-tub-ru.yandex.net/i?id=db6cd2c011e82c821f835ea9e83d2a2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285992"/>
            <a:ext cx="8929750" cy="1143008"/>
          </a:xfrm>
          <a:prstGeom prst="rect">
            <a:avLst/>
          </a:prstGeom>
        </p:spPr>
        <p:txBody>
          <a:bodyPr>
            <a:prstTxWarp prst="textDeflateInflat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C00"/>
                </a:solidFill>
              </a:rPr>
              <a:t>Юрий Никулин, Геннадий Хазанов и другие популярные актеры отечественного кинематографа.</a:t>
            </a:r>
            <a:endParaRPr lang="ru-RU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CC00"/>
              </a:solidFill>
            </a:endParaRPr>
          </a:p>
        </p:txBody>
      </p:sp>
      <p:pic>
        <p:nvPicPr>
          <p:cNvPr id="11266" name="Picture 2" descr="https://im0-tub-ru.yandex.net/i?id=5864bd1e6d90b2f986586fd06349a44f-l&amp;n=13"/>
          <p:cNvPicPr>
            <a:picLocks noChangeAspect="1" noChangeArrowheads="1"/>
          </p:cNvPicPr>
          <p:nvPr/>
        </p:nvPicPr>
        <p:blipFill>
          <a:blip r:embed="rId3"/>
          <a:srcRect l="23240" r="17605" b="4374"/>
          <a:stretch>
            <a:fillRect/>
          </a:stretch>
        </p:blipFill>
        <p:spPr bwMode="auto">
          <a:xfrm rot="256447">
            <a:off x="7199934" y="3419685"/>
            <a:ext cx="1725718" cy="1571636"/>
          </a:xfrm>
          <a:prstGeom prst="rect">
            <a:avLst/>
          </a:prstGeom>
          <a:noFill/>
        </p:spPr>
      </p:pic>
      <p:pic>
        <p:nvPicPr>
          <p:cNvPr id="11268" name="Picture 4" descr="https://im0-tub-ru.yandex.net/i?id=f478f64ff0bba6399322167fe2e23059-l&amp;n=13"/>
          <p:cNvPicPr>
            <a:picLocks noChangeAspect="1" noChangeArrowheads="1"/>
          </p:cNvPicPr>
          <p:nvPr/>
        </p:nvPicPr>
        <p:blipFill>
          <a:blip r:embed="rId4"/>
          <a:srcRect l="14479" r="33396"/>
          <a:stretch>
            <a:fillRect/>
          </a:stretch>
        </p:blipFill>
        <p:spPr bwMode="auto">
          <a:xfrm rot="21231373">
            <a:off x="293565" y="3514266"/>
            <a:ext cx="1677752" cy="1571636"/>
          </a:xfrm>
          <a:prstGeom prst="rect">
            <a:avLst/>
          </a:prstGeom>
          <a:noFill/>
        </p:spPr>
      </p:pic>
      <p:pic>
        <p:nvPicPr>
          <p:cNvPr id="11270" name="Picture 6" descr="https://im0-tub-ru.yandex.net/i?id=49dd0c3c8675d544d06e6571db5849ad-l&amp;n=13"/>
          <p:cNvPicPr>
            <a:picLocks noChangeAspect="1" noChangeArrowheads="1"/>
          </p:cNvPicPr>
          <p:nvPr/>
        </p:nvPicPr>
        <p:blipFill>
          <a:blip r:embed="rId5"/>
          <a:srcRect l="16667" r="22916"/>
          <a:stretch>
            <a:fillRect/>
          </a:stretch>
        </p:blipFill>
        <p:spPr bwMode="auto">
          <a:xfrm>
            <a:off x="1000100" y="5143512"/>
            <a:ext cx="1688048" cy="1571609"/>
          </a:xfrm>
          <a:prstGeom prst="rect">
            <a:avLst/>
          </a:prstGeom>
          <a:noFill/>
        </p:spPr>
      </p:pic>
      <p:pic>
        <p:nvPicPr>
          <p:cNvPr id="11272" name="Picture 8" descr="https://kinovolna.tv/wp-content/uploads/2014/07/1875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571876"/>
            <a:ext cx="3667117" cy="2200270"/>
          </a:xfrm>
          <a:prstGeom prst="rect">
            <a:avLst/>
          </a:prstGeom>
          <a:noFill/>
        </p:spPr>
      </p:pic>
      <p:pic>
        <p:nvPicPr>
          <p:cNvPr id="11274" name="Picture 10" descr="https://im0-tub-ru.yandex.net/i?id=5a49e5512591c6a2d1f11f99b5d24b0b-l&amp;n=13"/>
          <p:cNvPicPr>
            <a:picLocks noChangeAspect="1" noChangeArrowheads="1"/>
          </p:cNvPicPr>
          <p:nvPr/>
        </p:nvPicPr>
        <p:blipFill>
          <a:blip r:embed="rId7"/>
          <a:srcRect l="22917" r="16666"/>
          <a:stretch>
            <a:fillRect/>
          </a:stretch>
        </p:blipFill>
        <p:spPr bwMode="auto">
          <a:xfrm>
            <a:off x="6572264" y="5072074"/>
            <a:ext cx="1764769" cy="16430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0"/>
            <a:ext cx="8929718" cy="207165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703"/>
              </a:avLst>
            </a:prstTxWarp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Через журнал «Ералаш» прошло много звездных имен, </a:t>
            </a:r>
          </a:p>
          <a:p>
            <a:pPr algn="ctr"/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список огромный, среди них Клара </a:t>
            </a:r>
            <a:r>
              <a:rPr lang="ru-RU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Лучко</a:t>
            </a:r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,  Татьяна Пельцер,  </a:t>
            </a:r>
          </a:p>
          <a:p>
            <a:pPr algn="ctr"/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Наталья </a:t>
            </a:r>
            <a:r>
              <a:rPr lang="ru-RU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Крачковская</a:t>
            </a:r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, Евгений Моргунов,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1473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db6cd2c011e82c821f835ea9e83d2a2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457" y="13823"/>
            <a:ext cx="8229600" cy="7005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Музыка и песни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00108"/>
            <a:ext cx="8072494" cy="5500726"/>
          </a:xfrm>
        </p:spPr>
        <p:txBody>
          <a:bodyPr>
            <a:prstTxWarp prst="textDeflateInflateDeflate">
              <a:avLst>
                <a:gd name="adj" fmla="val 24893"/>
              </a:avLst>
            </a:prstTxWarp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</a:t>
            </a:r>
            <a:r>
              <a:rPr lang="ru-RU" sz="30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втор заставки — художник Юрий Смирнов.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Стихи «Мальчишки и девчонки, а также их родители...»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</a:t>
            </a:r>
            <a:r>
              <a:rPr lang="ru-RU" sz="30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придумал Александр </a:t>
            </a:r>
            <a:r>
              <a:rPr lang="ru-RU" sz="3000" b="1" dirty="0" err="1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Хмелик</a:t>
            </a:r>
            <a:r>
              <a:rPr lang="ru-RU" sz="30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а мелодия Алексея Рыбникова</a:t>
            </a:r>
          </a:p>
        </p:txBody>
      </p:sp>
      <p:pic>
        <p:nvPicPr>
          <p:cNvPr id="5" name="Picture 10" descr="http://razvivaem.by/wp-content/uploads/2017/03/de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488" y="5357826"/>
            <a:ext cx="1714512" cy="1357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810354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s://im0-tub-ru.yandex.net/i?id=e1d4c179032957ea3e87069653bf4f47-l&amp;n=13"/>
          <p:cNvPicPr>
            <a:picLocks noChangeAspect="1" noChangeArrowheads="1"/>
          </p:cNvPicPr>
          <p:nvPr/>
        </p:nvPicPr>
        <p:blipFill>
          <a:blip r:embed="rId2"/>
          <a:srcRect l="26738" r="25176"/>
          <a:stretch>
            <a:fillRect/>
          </a:stretch>
        </p:blipFill>
        <p:spPr bwMode="auto">
          <a:xfrm>
            <a:off x="0" y="0"/>
            <a:ext cx="9144000" cy="6849885"/>
          </a:xfrm>
          <a:prstGeom prst="rect">
            <a:avLst/>
          </a:prstGeom>
          <a:noFill/>
        </p:spPr>
      </p:pic>
      <p:pic>
        <p:nvPicPr>
          <p:cNvPr id="31754" name="Picture 10" descr="http://razvivaem.by/wp-content/uploads/2017/03/de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929198"/>
            <a:ext cx="2255352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db6cd2c011e82c821f835ea9e83d2a24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" y="0"/>
            <a:ext cx="9144022" cy="6858000"/>
          </a:xfrm>
          <a:prstGeom prst="rect">
            <a:avLst/>
          </a:prstGeom>
          <a:noFill/>
        </p:spPr>
      </p:pic>
      <p:pic>
        <p:nvPicPr>
          <p:cNvPr id="3" name="Picture 10" descr="http://razvivaem.by/wp-content/uploads/2017/03/det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42852"/>
            <a:ext cx="5357850" cy="42427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785794"/>
            <a:ext cx="1428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1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3214686"/>
            <a:ext cx="10715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11000" b="1" dirty="0">
              <a:ln w="18000">
                <a:solidFill>
                  <a:srgbClr val="0000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4357694"/>
            <a:ext cx="928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1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4572008"/>
            <a:ext cx="10001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11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68" y="3000372"/>
            <a:ext cx="928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140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34" y="1000108"/>
            <a:ext cx="12144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</a:t>
            </a:r>
            <a:endParaRPr lang="ru-RU" sz="11000" b="1" dirty="0">
              <a:ln w="18000">
                <a:solidFill>
                  <a:srgbClr val="0000FF"/>
                </a:solidFill>
                <a:prstDash val="solid"/>
                <a:miter lim="800000"/>
              </a:ln>
              <a:solidFill>
                <a:srgbClr val="33CC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Elena_Kamburova_Malchishki_i_d..%20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  <p:pic>
        <p:nvPicPr>
          <p:cNvPr id="1026" name="Picture 2" descr="http://www.clipartbest.com/cliparts/dT8/Xnn/dT8XnnMj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47335"/>
            <a:ext cx="2285984" cy="2010665"/>
          </a:xfrm>
          <a:prstGeom prst="rect">
            <a:avLst/>
          </a:prstGeom>
          <a:noFill/>
        </p:spPr>
      </p:pic>
      <p:pic>
        <p:nvPicPr>
          <p:cNvPr id="1028" name="Picture 4" descr="https://smiles24.ru/data/smiles/anime-zima-33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5047166"/>
            <a:ext cx="1143008" cy="1810834"/>
          </a:xfrm>
          <a:prstGeom prst="rect">
            <a:avLst/>
          </a:prstGeom>
          <a:noFill/>
        </p:spPr>
      </p:pic>
      <p:pic>
        <p:nvPicPr>
          <p:cNvPr id="1030" name="Picture 6" descr="http://www.mobilmusic.ru/mfile/f7/d2/71/52073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4691046"/>
            <a:ext cx="2000264" cy="21669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85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db6cd2c011e82c821f835ea9e83d2a2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pic>
        <p:nvPicPr>
          <p:cNvPr id="15362" name="Picture 2" descr="https://im0-tub-ru.yandex.net/i?id=3fb471d3028aa7e18d51d5a260d0fa06-sr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3896">
            <a:off x="503915" y="874212"/>
            <a:ext cx="5016838" cy="46309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364523">
            <a:off x="5682803" y="934481"/>
            <a:ext cx="29289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</a:rPr>
              <a:t>В школьные годы, Борис </a:t>
            </a:r>
            <a:r>
              <a:rPr lang="ru-RU" sz="2800" dirty="0" err="1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</a:rPr>
              <a:t>Грачевский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</a:rPr>
              <a:t> среди дворовых ребят был лидером. 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4" name="Picture 10" descr="http://razvivaem.by/wp-content/uploads/2017/03/det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643446"/>
            <a:ext cx="2255352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db6cd2c011e82c821f835ea9e83d2a2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pic>
        <p:nvPicPr>
          <p:cNvPr id="29698" name="Picture 2" descr="https://im0-tub-ru.yandex.net/i?id=5f79a60eea9db52a03ac0be367f93ed1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787581" cy="3214710"/>
          </a:xfrm>
          <a:prstGeom prst="rect">
            <a:avLst/>
          </a:prstGeom>
          <a:noFill/>
        </p:spPr>
      </p:pic>
      <p:pic>
        <p:nvPicPr>
          <p:cNvPr id="29700" name="Picture 4" descr="https://im0-tub-ru.yandex.net/i?id=697fbbd8bcd027102cafed985ad4203b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57166"/>
            <a:ext cx="2214578" cy="3305341"/>
          </a:xfrm>
          <a:prstGeom prst="rect">
            <a:avLst/>
          </a:prstGeom>
          <a:noFill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57158" y="3714728"/>
            <a:ext cx="7725544" cy="3143272"/>
          </a:xfrm>
          <a:prstGeom prst="rect">
            <a:avLst/>
          </a:prstGeom>
        </p:spPr>
        <p:txBody>
          <a:bodyPr numCol="1">
            <a:prstTxWarp prst="textDeflate">
              <a:avLst>
                <a:gd name="adj" fmla="val 8525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Основателями киножурнала стали драматург Александр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Хмелик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и Борис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Грачевский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, который с 1974 по 2002 год являлся его директором, а с 2002 года</a:t>
            </a:r>
            <a:r>
              <a:rPr kumimoji="0" lang="ru-RU" sz="3200" b="1" i="0" u="none" strike="noStrike" kern="1200" cap="none" spc="0" normalizeH="0" noProof="0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— художественным руководителем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0" descr="http://razvivaem.by/wp-content/uploads/2017/03/det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330617"/>
            <a:ext cx="1928826" cy="15273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0-tub-ru.yandex.net/i?id=db6cd2c011e82c821f835ea9e83d2a2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pic>
        <p:nvPicPr>
          <p:cNvPr id="5128" name="Picture 8" descr="http://tub.rutube.ru/thumbs-wide/d7/9e/d79e994a5b07c1a585a81acce95a3de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357694"/>
            <a:ext cx="3862200" cy="217248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ovetskiy.3dn.ru/3/092.0-07-40.8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865753" cy="214931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71414"/>
            <a:ext cx="8346567" cy="3672408"/>
          </a:xfrm>
        </p:spPr>
        <p:txBody>
          <a:bodyPr>
            <a:prstTxWarp prst="textFadeRight">
              <a:avLst>
                <a:gd name="adj" fmla="val 18027"/>
              </a:avLst>
            </a:prstTxWarp>
          </a:bodyPr>
          <a:lstStyle/>
          <a:p>
            <a:pPr marL="0" indent="0" algn="ctr">
              <a:buNone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Ералаш - это сборник поучительных, содержательных и, как и всегда, таких интересных, привлекательных и смешных мини-сюжетов о школьной жизни, о детях и их взаимоотношениях между собой, с родителями, и мн. др. </a:t>
            </a:r>
          </a:p>
          <a:p>
            <a:endParaRPr lang="ru-RU" dirty="0"/>
          </a:p>
        </p:txBody>
      </p:sp>
      <p:pic>
        <p:nvPicPr>
          <p:cNvPr id="5126" name="Picture 6" descr="http://sashagolovin.ru/assets/gallery/2eralash/sanay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62" y="3065102"/>
            <a:ext cx="2771213" cy="207841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razvivaem.by/wp-content/uploads/2017/03/det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330617"/>
            <a:ext cx="1928826" cy="1527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53083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file\Desktop\ералаш\i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71414"/>
            <a:ext cx="8085584" cy="4032448"/>
          </a:xfrm>
        </p:spPr>
        <p:txBody>
          <a:bodyPr>
            <a:prstTxWarp prst="textDeflate">
              <a:avLst>
                <a:gd name="adj" fmla="val 12628"/>
              </a:avLst>
            </a:prstTxWarp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Первые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выпуски журнала вышли в 1974 году. Первый выпуск состоял из трёх миниатюр. Первым сюжетом была миниатюра «Позорное пятно» по сценарию Агнии </a:t>
            </a:r>
            <a:r>
              <a:rPr lang="ru-RU" b="1" dirty="0" err="1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Барто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Затем ежегодно выходило 6 выпусков. С 2010 года за год выходит не менее 10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серий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5" name="Picture 10" descr="http://razvivaem.by/wp-content/uploads/2017/03/de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429000"/>
            <a:ext cx="4143404" cy="3281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21402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db6cd2c011e82c821f835ea9e83d2a24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pic>
        <p:nvPicPr>
          <p:cNvPr id="3" name="Ералаш №78 _“Научи меня плохому!_“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ралаш №150 _“Защитник_“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ралаш №278 _“Носок_“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127</Words>
  <Application>Microsoft Office PowerPoint</Application>
  <PresentationFormat>Экран (4:3)</PresentationFormat>
  <Paragraphs>21</Paragraphs>
  <Slides>14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 и песни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Petrovi4</dc:creator>
  <cp:lastModifiedBy>Синенко Николай Николаевич</cp:lastModifiedBy>
  <cp:revision>66</cp:revision>
  <dcterms:created xsi:type="dcterms:W3CDTF">2016-03-18T12:14:42Z</dcterms:created>
  <dcterms:modified xsi:type="dcterms:W3CDTF">2024-05-27T07:46:35Z</dcterms:modified>
</cp:coreProperties>
</file>