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65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8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9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0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2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68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7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0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30668" y="-128676"/>
            <a:ext cx="1884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СВОЯ ИГРА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" y="467102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ФИЗИКА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1414157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ХИМИЯ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2391271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БИОЛОГИЯ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327441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ОБЗР</a:t>
            </a:r>
            <a:endParaRPr lang="ru-RU" sz="3600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746171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794922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6843673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7892424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8941175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4746171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5794922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6843673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7892424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8941175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7" name="Скругленный прямоугольник 26">
            <a:hlinkClick r:id="rId13" action="ppaction://hlinksldjump"/>
          </p:cNvPr>
          <p:cNvSpPr/>
          <p:nvPr/>
        </p:nvSpPr>
        <p:spPr>
          <a:xfrm>
            <a:off x="4746171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8" name="Скругленный прямоугольник 27">
            <a:hlinkClick r:id="rId14" action="ppaction://hlinksldjump"/>
          </p:cNvPr>
          <p:cNvSpPr/>
          <p:nvPr/>
        </p:nvSpPr>
        <p:spPr>
          <a:xfrm>
            <a:off x="5794922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9" name="Скругленный прямоугольник 28">
            <a:hlinkClick r:id="rId15" action="ppaction://hlinksldjump"/>
          </p:cNvPr>
          <p:cNvSpPr/>
          <p:nvPr/>
        </p:nvSpPr>
        <p:spPr>
          <a:xfrm>
            <a:off x="6843673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0" name="Скругленный прямоугольник 29">
            <a:hlinkClick r:id="rId16" action="ppaction://hlinksldjump"/>
          </p:cNvPr>
          <p:cNvSpPr/>
          <p:nvPr/>
        </p:nvSpPr>
        <p:spPr>
          <a:xfrm>
            <a:off x="7892424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1" name="Скругленный прямоугольник 30">
            <a:hlinkClick r:id="rId17" action="ppaction://hlinksldjump"/>
          </p:cNvPr>
          <p:cNvSpPr/>
          <p:nvPr/>
        </p:nvSpPr>
        <p:spPr>
          <a:xfrm>
            <a:off x="8941175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34" name="Скругленный прямоугольник 33">
            <a:hlinkClick r:id="rId18" action="ppaction://hlinksldjump"/>
          </p:cNvPr>
          <p:cNvSpPr/>
          <p:nvPr/>
        </p:nvSpPr>
        <p:spPr>
          <a:xfrm>
            <a:off x="4746171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35" name="Скругленный прямоугольник 34">
            <a:hlinkClick r:id="rId19" action="ppaction://hlinksldjump"/>
          </p:cNvPr>
          <p:cNvSpPr/>
          <p:nvPr/>
        </p:nvSpPr>
        <p:spPr>
          <a:xfrm>
            <a:off x="5794922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36" name="Скругленный прямоугольник 35">
            <a:hlinkClick r:id="rId20" action="ppaction://hlinksldjump"/>
          </p:cNvPr>
          <p:cNvSpPr/>
          <p:nvPr/>
        </p:nvSpPr>
        <p:spPr>
          <a:xfrm>
            <a:off x="6843673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7" name="Скругленный прямоугольник 36">
            <a:hlinkClick r:id="rId21" action="ppaction://hlinksldjump"/>
          </p:cNvPr>
          <p:cNvSpPr/>
          <p:nvPr/>
        </p:nvSpPr>
        <p:spPr>
          <a:xfrm>
            <a:off x="7892424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8" name="Скругленный прямоугольник 37">
            <a:hlinkClick r:id="" action="ppaction://noaction"/>
          </p:cNvPr>
          <p:cNvSpPr/>
          <p:nvPr/>
        </p:nvSpPr>
        <p:spPr>
          <a:xfrm>
            <a:off x="8941175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80442" y="5281670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КОМАНДА1</a:t>
            </a:r>
            <a:endParaRPr lang="ru-RU" sz="2400" dirty="0"/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18099" y="5301627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902177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823575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133" name="Овал 132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35" name="Овал 134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36" name="Овал 135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37" name="Овал 13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38" name="Овал 137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39" name="Овал 13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40" name="Овал 139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41" name="Овал 14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42" name="Овал 141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43" name="Овал 14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44" name="Овал 14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45" name="Овал 14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46" name="Овал 14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47" name="Овал 14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48" name="Овал 14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49" name="Овал 14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50" name="Овал 149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51" name="Овал 15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52" name="Овал 151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53" name="Овал 15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54" name="Овал 15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55" name="Овал 15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56" name="Овал 15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57" name="Овал 156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58" name="Овал 15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8763282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КОМАНДА5</a:t>
            </a:r>
            <a:endParaRPr lang="ru-RU" sz="2400" dirty="0"/>
          </a:p>
        </p:txBody>
      </p:sp>
      <p:sp>
        <p:nvSpPr>
          <p:cNvPr id="181" name="Овал 180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83" name="Овал 182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84" name="Овал 183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85" name="Овал 184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86" name="Овал 185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87" name="Овал 186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88" name="Овал 187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89" name="Овал 188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90" name="Овал 189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91" name="Овал 190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92" name="Овал 19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93" name="Овал 192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94" name="Овал 193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95" name="Овал 194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96" name="Овал 195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97" name="Овал 196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98" name="Овал 197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99" name="Овал 198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200" name="Овал 199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201" name="Овал 200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202" name="Овал 20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203" name="Овал 202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204" name="Овал 203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205" name="Овал 204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206" name="Овал 205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2" fill="hold">
                      <p:stCondLst>
                        <p:cond delay="indefinite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363915"/>
            <a:ext cx="11257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Одним из направлений работы ПО «Стрела» является участие в программе </a:t>
            </a:r>
            <a:r>
              <a:rPr lang="ru-RU" sz="3200" dirty="0" err="1"/>
              <a:t>импортозамещения</a:t>
            </a:r>
            <a:r>
              <a:rPr lang="ru-RU" sz="3200" dirty="0"/>
              <a:t> </a:t>
            </a:r>
            <a:r>
              <a:rPr lang="ru-RU" sz="3200" dirty="0" smtClean="0"/>
              <a:t>комплектующих для российской </a:t>
            </a:r>
            <a:r>
              <a:rPr lang="ru-RU" sz="3200" dirty="0"/>
              <a:t>компании «Кронштадт», главным изделием которой является «летающий кот» или «парящий страус». Назовите это изделие.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Дрон</a:t>
            </a:r>
            <a:r>
              <a:rPr lang="ru-RU" sz="3200" dirty="0"/>
              <a:t> (БПЛА)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avatars.mds.yandex.net/i?id=ad98f906ba12848ed5f65fc8ebf4b3c46b30bfdc-1070084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55" y="3031066"/>
            <a:ext cx="3873498" cy="25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393636"/>
            <a:ext cx="11460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Какой сплав используют для изготовления узлов и комплектующих для учебно-боевых самолетов Як-130?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02466" y="5707038"/>
            <a:ext cx="833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алюминиево-магниево-литиевый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51" y="1981200"/>
            <a:ext cx="5135354" cy="31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079" y="376703"/>
            <a:ext cx="113248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Свою историю ПО «Стрела» ведет с 1928 года, когда в Ленинграде был создан авиаремонтный завод № 47. В августе 1941 года завод был эвакуирован в город Чкалов (ныне — Оренбург). Работники сутками не уходили домой. Из-за отсутствия на </a:t>
            </a:r>
            <a:r>
              <a:rPr lang="ru-RU" sz="2400" dirty="0" err="1"/>
              <a:t>промплощадке</a:t>
            </a:r>
            <a:r>
              <a:rPr lang="ru-RU" sz="2400" dirty="0"/>
              <a:t> энергетических мощностей возникла проблема обеспечения теплом. По предложению главного механика Кособокова И.Я., для подачи тепла в помещения решили использовать снятые с эксплуатации машины. Какие машины были использованы для поддержания тепла в строящихся помещениях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паровозы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44758" r="4175" b="2807"/>
          <a:stretch/>
        </p:blipFill>
        <p:spPr>
          <a:xfrm>
            <a:off x="2142699" y="3054359"/>
            <a:ext cx="3248046" cy="2535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354" y="3054359"/>
            <a:ext cx="4813852" cy="25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212" y="474070"/>
            <a:ext cx="11358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 1941 году питание работающих организовывалось отделом рабочего снабжения и подсобными хозяйствами, расположенными на </a:t>
            </a:r>
            <a:r>
              <a:rPr lang="ru-RU" sz="2800" dirty="0" err="1"/>
              <a:t>Степановском</a:t>
            </a:r>
            <a:r>
              <a:rPr lang="ru-RU" sz="2800" dirty="0"/>
              <a:t> хуторе и около г. Бузулука. Из Бузулука продукция привозилась в корзинах под крыльями самолета. </a:t>
            </a:r>
            <a:r>
              <a:rPr lang="ru-RU" sz="2800" dirty="0" smtClean="0"/>
              <a:t>Какой </a:t>
            </a:r>
            <a:r>
              <a:rPr lang="ru-RU" sz="2800" dirty="0"/>
              <a:t>самолет, производившийся на предприятии использовался для доставки продуктов</a:t>
            </a:r>
            <a:r>
              <a:rPr lang="ru-RU" sz="3200" dirty="0"/>
              <a:t>? 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УТ-2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325" y="2933638"/>
            <a:ext cx="5968501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12" y="562970"/>
            <a:ext cx="11307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 50-х годах на заводе работал летчик-испытатель Черненко Б.В. В годы войны его самолет был сбит. Черненко Б.В., повредив ногу, не бросил летать, в совершенстве освоив другую летную технику. Испытания какого летательного аппарата производил это летчик на Оренбургском машиностроительном заводе, который позже был преобразован в ПО «Стрела</a:t>
            </a:r>
            <a:r>
              <a:rPr lang="ru-RU" sz="2800" dirty="0" smtClean="0"/>
              <a:t>»?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Вертолет МИ-1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402" y="2845188"/>
            <a:ext cx="457239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857" y="494026"/>
            <a:ext cx="11358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Какой способ передвижения, широко известный у морских обитателей (кальмаров, медуз, каракатиц, морских гребешков и т.д.), стал прототипом движения ракеты?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Реактивное движение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502" y="2361230"/>
            <a:ext cx="4572396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12" y="321670"/>
            <a:ext cx="11434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Один </a:t>
            </a:r>
            <a:r>
              <a:rPr lang="ru-RU" sz="2800" dirty="0"/>
              <a:t>из типов подводных лодок, оснащенных ракетами «Оникс», </a:t>
            </a:r>
            <a:r>
              <a:rPr lang="ru-RU" sz="2800" dirty="0" smtClean="0"/>
              <a:t>производимыми ПО «Стрела», носит </a:t>
            </a:r>
            <a:r>
              <a:rPr lang="ru-RU" sz="2800" dirty="0"/>
              <a:t>название широко распространенного в России древесного растения. Как называется данный тип подводных лодок?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«Ясень»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Подводные лодки проекта 885 «Ясень»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97" y="2206095"/>
            <a:ext cx="5321904" cy="35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61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Какие системы оповещения используются на ПО «Стрела» для передачи сигнала «Внимание всем» при ЧС на территории завода?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59201" y="5701268"/>
            <a:ext cx="6647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Локальная звуковая </a:t>
            </a:r>
          </a:p>
          <a:p>
            <a:pPr algn="ctr"/>
            <a:r>
              <a:rPr lang="ru-RU" sz="3200" dirty="0"/>
              <a:t>(сирена или заводской гудок)</a:t>
            </a:r>
          </a:p>
          <a:p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38" y="2235068"/>
            <a:ext cx="4572396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2" y="550270"/>
            <a:ext cx="11511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Как называется система оповещения сотрудников завода, находящихся за пределами предприятия во время ЧС?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04331" y="5214596"/>
            <a:ext cx="7929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ОКСИОН </a:t>
            </a:r>
          </a:p>
          <a:p>
            <a:pPr algn="ctr"/>
            <a:r>
              <a:rPr lang="ru-RU" sz="3200" dirty="0"/>
              <a:t>(общероссийская комплексная система информирования и оповещения населения)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avatars.mds.yandex.net/i?id=51ddb5abf577aad5c5f9f6ab9e773cac1ac4135b-457739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12" y="1642599"/>
            <a:ext cx="4098487" cy="33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549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Как называется временная отсрочка от призыва, мобилизации и мобилизационной подготовки для сотрудников предприятий ОПК?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Бронь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5077"/>
          <a:stretch/>
        </p:blipFill>
        <p:spPr>
          <a:xfrm>
            <a:off x="3850254" y="2120748"/>
            <a:ext cx="4804064" cy="33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359770"/>
            <a:ext cx="11384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Какой закон Ньютона описывает движение изделия, производимого на заводе «Стрела», если на него действует постоянная сила?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57301" y="5707545"/>
            <a:ext cx="789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Закон </a:t>
            </a:r>
            <a:r>
              <a:rPr lang="ru-RU" sz="3200" dirty="0" smtClean="0"/>
              <a:t>инерции (</a:t>
            </a:r>
            <a:r>
              <a:rPr lang="ru-RU" sz="3200" dirty="0"/>
              <a:t>первый закон Ньютона)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4" b="8020"/>
          <a:stretch/>
        </p:blipFill>
        <p:spPr bwMode="auto">
          <a:xfrm>
            <a:off x="2049300" y="2184025"/>
            <a:ext cx="7630728" cy="31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423270"/>
            <a:ext cx="11346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Рабочие ПО «Стрела» работают в 2-3 смены. В настоящий момент на предприятии трудится около 8 тысяч сотрудников. Для укрытия сотрудников завода при угрозе применения противником ОМП на заводе имеется убежище. Сколько человек оно вмещает?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Примерно 5 тысяч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136" y="2353845"/>
            <a:ext cx="5753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12" y="547283"/>
            <a:ext cx="11295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Как называется санаторий, который был построен ПО «Стрела» и круглогодично работает для отдыха и оздоровления рабочих завода?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«Чайка»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735" y="2220912"/>
            <a:ext cx="6745243" cy="32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279" y="435970"/>
            <a:ext cx="11248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Какое устройство, используемое на заводе для управления электрическими машинами, основано на принципе электромагнитной индукции?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Электродвигатель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avatars.mds.yandex.net/i?id=01ec3a4c20d815ad5b54aac824bfd2861bdc26c13684139e-1151227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4" y="2128372"/>
            <a:ext cx="4797972" cy="319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336463"/>
            <a:ext cx="11214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Какой процесс преобразования энергии используется на заводе «Стрела» для повышения температуры и давления в процессе производства?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56934" y="5575588"/>
            <a:ext cx="7739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Термодинамический цикл </a:t>
            </a:r>
            <a:endParaRPr lang="en-US" sz="3200" dirty="0"/>
          </a:p>
          <a:p>
            <a:pPr algn="ctr"/>
            <a:r>
              <a:rPr lang="ru-RU" sz="3200" dirty="0"/>
              <a:t>(например, цикл Карно или цикл </a:t>
            </a:r>
            <a:r>
              <a:rPr lang="ru-RU" sz="3200" dirty="0" err="1"/>
              <a:t>Ренкина</a:t>
            </a:r>
            <a:r>
              <a:rPr lang="ru-RU" sz="3200" dirty="0"/>
              <a:t>)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Тепловые машины. Цикл Карно [wiki.eduVdom.com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4" y="1906123"/>
            <a:ext cx="45910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385170"/>
            <a:ext cx="11485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Какой физический принцип используется для контроля качества продукции на заводе «Стрела» с помощью лазерной технологии?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34733" y="5707039"/>
            <a:ext cx="747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Интерференция или дифракция света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2" t="34484" r="17435" b="8045"/>
          <a:stretch/>
        </p:blipFill>
        <p:spPr bwMode="auto">
          <a:xfrm>
            <a:off x="3529459" y="1848399"/>
            <a:ext cx="5669893" cy="36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476000"/>
            <a:ext cx="11172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Какой физический процесс позволяет улучшить прочностные характеристики металлов, используемых на заводе «Стрела»?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Закалка или отжиг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50414" r="60552" b="15692"/>
          <a:stretch/>
        </p:blipFill>
        <p:spPr bwMode="auto">
          <a:xfrm>
            <a:off x="3476213" y="1913627"/>
            <a:ext cx="4827544" cy="34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73" y="292037"/>
            <a:ext cx="11392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Производственное объединение «Стрела» г. Оренбурга в </a:t>
            </a:r>
            <a:r>
              <a:rPr lang="ru-RU" sz="3200" dirty="0" smtClean="0"/>
              <a:t>производстве деталей летательных </a:t>
            </a:r>
            <a:r>
              <a:rPr lang="ru-RU" sz="3200" dirty="0"/>
              <a:t>аппаратов </a:t>
            </a:r>
            <a:r>
              <a:rPr lang="ru-RU" sz="3200" dirty="0" smtClean="0"/>
              <a:t>использует </a:t>
            </a:r>
            <a:r>
              <a:rPr lang="ru-RU" sz="3200" dirty="0"/>
              <a:t>металл </a:t>
            </a:r>
            <a:r>
              <a:rPr lang="ru-RU" sz="3200" b="1" dirty="0" smtClean="0"/>
              <a:t>Х</a:t>
            </a:r>
            <a:r>
              <a:rPr lang="ru-RU" sz="3200" dirty="0" smtClean="0"/>
              <a:t>– </a:t>
            </a:r>
            <a:r>
              <a:rPr lang="ru-RU" sz="3200" dirty="0"/>
              <a:t>лёгкий и прочный. Впервые этот металл "полетел" в 1900 году - в виде каркаса и винтов огромного дирижабля LZ-1 Фердинанда Цеппелина</a:t>
            </a:r>
            <a:r>
              <a:rPr lang="ru-RU" sz="3200" dirty="0" smtClean="0"/>
              <a:t>. </a:t>
            </a:r>
            <a:r>
              <a:rPr lang="en-US" sz="3200" dirty="0" smtClean="0"/>
              <a:t> </a:t>
            </a:r>
            <a:r>
              <a:rPr lang="ru-RU" sz="3200" dirty="0"/>
              <a:t>Назовите этот металл.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Алюминий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avatars.mds.yandex.net/i?id=38aa63c8b68f8a9bab5a7e4a58c3b44fbbd0233f-835074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32" y="2946212"/>
            <a:ext cx="3559349" cy="266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393637"/>
            <a:ext cx="113163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На ПО «Стрела» </a:t>
            </a:r>
            <a:r>
              <a:rPr lang="ru-RU" sz="3200" dirty="0" smtClean="0"/>
              <a:t>изготавливает </a:t>
            </a:r>
            <a:r>
              <a:rPr lang="ru-RU" sz="3200" dirty="0"/>
              <a:t>осевой режущий инструмент для АЭС, ледоколов, морских судов. </a:t>
            </a:r>
            <a:r>
              <a:rPr lang="ru-RU" sz="3200" dirty="0" smtClean="0"/>
              <a:t>Добавки </a:t>
            </a:r>
            <a:r>
              <a:rPr lang="ru-RU" sz="3200" dirty="0"/>
              <a:t>этого элемента, из </a:t>
            </a:r>
            <a:r>
              <a:rPr lang="en-US" sz="3200" dirty="0"/>
              <a:t>VII</a:t>
            </a:r>
            <a:r>
              <a:rPr lang="ru-RU" sz="3200" dirty="0"/>
              <a:t> группы периодической таблицы, повышают вязкость и холодостойкость </a:t>
            </a:r>
            <a:r>
              <a:rPr lang="ru-RU" sz="3200" dirty="0" smtClean="0"/>
              <a:t>стали. </a:t>
            </a:r>
            <a:r>
              <a:rPr lang="ru-RU" sz="3200" dirty="0"/>
              <a:t>Назовите этот химический элемент.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Марганец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avatars.mds.yandex.net/i?id=9f6d0e3a9477070f662565fd8bf8d189f5c5db22-849747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41" y="2662164"/>
            <a:ext cx="4572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872" y="300504"/>
            <a:ext cx="111470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Детали продукции «Стрела» состоят из полимерных композиционных материалов и сплавов. Соединения элемента-металла Х придают красно-коричневую окраску поверхности планеты Марс, являются причиной красного цвета крови человека, Х - обязательный элемент сталей.</a:t>
            </a:r>
            <a:r>
              <a:rPr lang="en-US" sz="3200" dirty="0"/>
              <a:t> </a:t>
            </a:r>
          </a:p>
          <a:p>
            <a:pPr algn="just"/>
            <a:r>
              <a:rPr lang="ru-RU" sz="3200" dirty="0"/>
              <a:t>Дайте латинское название металлу Х.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/>
              <a:t>Феррум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s://avatars.mds.yandex.net/i?id=dfe6768ee676e8fc05e3af1e7074045f7ba60bf5-10766747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09"/>
          <a:stretch/>
        </p:blipFill>
        <p:spPr bwMode="auto">
          <a:xfrm>
            <a:off x="3448723" y="3448550"/>
            <a:ext cx="2213711" cy="25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402" y="3412572"/>
            <a:ext cx="3205082" cy="229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d5de1aabb4e56473b02a2a78ec7054bacfc35e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889</Words>
  <Application>Microsoft Office PowerPoint</Application>
  <PresentationFormat>Широкоэкранный</PresentationFormat>
  <Paragraphs>240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Анна Н. Мартынова</cp:lastModifiedBy>
  <cp:revision>27</cp:revision>
  <dcterms:created xsi:type="dcterms:W3CDTF">2017-08-05T04:53:38Z</dcterms:created>
  <dcterms:modified xsi:type="dcterms:W3CDTF">2024-12-23T05:19:29Z</dcterms:modified>
</cp:coreProperties>
</file>