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032"/>
            <a:ext cx="8229600" cy="1828800"/>
          </a:xfrm>
        </p:spPr>
        <p:txBody>
          <a:bodyPr/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лазарев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752600"/>
          </a:xfrm>
        </p:spPr>
        <p:txBody>
          <a:bodyPr/>
          <a:lstStyle/>
          <a:p>
            <a:r>
              <a:rPr lang="ru-RU" dirty="0" smtClean="0"/>
              <a:t>Выполнили: в-с </a:t>
            </a:r>
            <a:r>
              <a:rPr lang="ru-RU" dirty="0" err="1" smtClean="0"/>
              <a:t>Тихоновский</a:t>
            </a:r>
            <a:r>
              <a:rPr lang="ru-RU" dirty="0" smtClean="0"/>
              <a:t> Д.А. </a:t>
            </a:r>
          </a:p>
          <a:p>
            <a:r>
              <a:rPr lang="ru-RU" dirty="0" smtClean="0"/>
              <a:t>К-т </a:t>
            </a:r>
            <a:r>
              <a:rPr lang="ru-RU" dirty="0" err="1" smtClean="0"/>
              <a:t>Хорошилов</a:t>
            </a:r>
            <a:r>
              <a:rPr lang="ru-RU" dirty="0" smtClean="0"/>
              <a:t> И.Р.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73032"/>
            <a:ext cx="51845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7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 smtClean="0"/>
              <a:t>Сергей Лазарев- певец, актер театра и </a:t>
            </a:r>
            <a:r>
              <a:rPr lang="ru-RU" sz="1800" dirty="0" err="1" smtClean="0"/>
              <a:t>кинодубляжа</a:t>
            </a:r>
            <a:r>
              <a:rPr lang="ru-RU" sz="1800" dirty="0" smtClean="0"/>
              <a:t>, телеведущий.</a:t>
            </a:r>
          </a:p>
          <a:p>
            <a:pPr marL="137160" indent="0">
              <a:buNone/>
            </a:pPr>
            <a:r>
              <a:rPr lang="ru-RU" sz="1800" dirty="0" smtClean="0"/>
              <a:t>Родился 1 апреля 1983 года в Москве в семье Вячеслава и Валентины Лазаревых.</a:t>
            </a:r>
          </a:p>
          <a:p>
            <a:pPr marL="137160" indent="0">
              <a:buNone/>
            </a:pPr>
            <a:r>
              <a:rPr lang="ru-RU" sz="1800" dirty="0" smtClean="0"/>
              <a:t>В 1995 году Лазарев стал участником детского музыкального ансамбля «Непоседы»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85511"/>
            <a:ext cx="5011911" cy="377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500178"/>
            <a:ext cx="4536504" cy="309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06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1997 году снимался в киножурнале «Ералаш». В единственном эпизоде «Врун</a:t>
            </a:r>
            <a:r>
              <a:rPr lang="ru-RU" dirty="0" smtClean="0"/>
              <a:t>». Он </a:t>
            </a:r>
            <a:r>
              <a:rPr lang="ru-RU" dirty="0" smtClean="0"/>
              <a:t>исполнил роль ученика художественной школы, влюбленного в одноклассницу.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16" y="3429000"/>
            <a:ext cx="4386064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7" y="3881176"/>
            <a:ext cx="3930837" cy="23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74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Лазарев сейчас: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Фильмография:</a:t>
            </a:r>
          </a:p>
          <a:p>
            <a:r>
              <a:rPr lang="ru-RU" dirty="0" smtClean="0"/>
              <a:t>2023 - Иван Васильевич меняет всё</a:t>
            </a:r>
          </a:p>
          <a:p>
            <a:r>
              <a:rPr lang="ru-RU" dirty="0" smtClean="0"/>
              <a:t>2010 – Сваты</a:t>
            </a:r>
          </a:p>
          <a:p>
            <a:r>
              <a:rPr lang="ru-RU" dirty="0" smtClean="0"/>
              <a:t>Театр:</a:t>
            </a:r>
          </a:p>
          <a:p>
            <a:r>
              <a:rPr lang="ru-RU" dirty="0" smtClean="0"/>
              <a:t>Ромео и Джульетта</a:t>
            </a:r>
          </a:p>
          <a:p>
            <a:r>
              <a:rPr lang="ru-RU" dirty="0" smtClean="0"/>
              <a:t>Одолжите тенора</a:t>
            </a:r>
          </a:p>
          <a:p>
            <a:r>
              <a:rPr lang="ru-RU" dirty="0" smtClean="0"/>
              <a:t>Телевиденье:</a:t>
            </a:r>
          </a:p>
          <a:p>
            <a:r>
              <a:rPr lang="ru-RU" dirty="0" smtClean="0"/>
              <a:t>2016 – выступал на «</a:t>
            </a:r>
            <a:r>
              <a:rPr lang="ru-RU" dirty="0" err="1" smtClean="0"/>
              <a:t>Евровиденье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68" y="2564904"/>
            <a:ext cx="3600400" cy="271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904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109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Сергей лазарев</vt:lpstr>
      <vt:lpstr>Биография</vt:lpstr>
      <vt:lpstr>Детские роли</vt:lpstr>
      <vt:lpstr>Сергей Лазарев сейчас: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лазарев</dc:title>
  <dc:creator>Хорошилов Илья Романович</dc:creator>
  <cp:lastModifiedBy>Хорошилов Илья Романович</cp:lastModifiedBy>
  <cp:revision>3</cp:revision>
  <dcterms:created xsi:type="dcterms:W3CDTF">2024-05-29T03:10:28Z</dcterms:created>
  <dcterms:modified xsi:type="dcterms:W3CDTF">2024-05-29T04:28:21Z</dcterms:modified>
</cp:coreProperties>
</file>