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09" y="14610"/>
            <a:ext cx="97229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657671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Презентацию подготовил кадет 4 взвода 6 роты Сиротенко Александр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865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5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Краткая биография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29849"/>
            <a:ext cx="62281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Фёдор Викторович Стуков </a:t>
            </a:r>
            <a:r>
              <a:rPr lang="ru-RU" sz="1600" dirty="0" smtClean="0">
                <a:solidFill>
                  <a:schemeClr val="bg1"/>
                </a:solidFill>
              </a:rPr>
              <a:t>— </a:t>
            </a:r>
            <a:r>
              <a:rPr lang="ru-RU" dirty="0" smtClean="0">
                <a:solidFill>
                  <a:schemeClr val="bg1"/>
                </a:solidFill>
              </a:rPr>
              <a:t>советский и российский актёр кино и телевидения, кинорежиссёр, телеведущий, креативный продюсер «СТС Медиа» (с 2016 года).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Родился 17 сентября 1972 года в Москве. В детстве пел в хоре Гостелерадио под руководством Виктора Попова.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1993 году окончил Высшее театральное училище имени Б. В. Щукина. Играл в театре «</a:t>
            </a:r>
            <a:r>
              <a:rPr lang="ru-RU" dirty="0" err="1" smtClean="0">
                <a:solidFill>
                  <a:schemeClr val="bg1"/>
                </a:solidFill>
              </a:rPr>
              <a:t>Веркштатт</a:t>
            </a:r>
            <a:r>
              <a:rPr lang="ru-RU" dirty="0" smtClean="0">
                <a:solidFill>
                  <a:schemeClr val="bg1"/>
                </a:solidFill>
              </a:rPr>
              <a:t>» (Ганновер, Германия).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Был ведущим программ «</a:t>
            </a:r>
            <a:r>
              <a:rPr lang="ru-RU" dirty="0" err="1" smtClean="0">
                <a:solidFill>
                  <a:schemeClr val="bg1"/>
                </a:solidFill>
              </a:rPr>
              <a:t>Лего-го</a:t>
            </a:r>
            <a:r>
              <a:rPr lang="ru-RU" dirty="0" smtClean="0">
                <a:solidFill>
                  <a:schemeClr val="bg1"/>
                </a:solidFill>
              </a:rPr>
              <a:t>!», «КБ </a:t>
            </a:r>
            <a:r>
              <a:rPr lang="ru-RU" dirty="0" err="1" smtClean="0">
                <a:solidFill>
                  <a:schemeClr val="bg1"/>
                </a:solidFill>
              </a:rPr>
              <a:t>Легонавт</a:t>
            </a:r>
            <a:r>
              <a:rPr lang="ru-RU" dirty="0" smtClean="0">
                <a:solidFill>
                  <a:schemeClr val="bg1"/>
                </a:solidFill>
              </a:rPr>
              <a:t>», «До 16 и старше», «Мировые розыгрыши».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детстве был одним из самых известных советских детей-актёров первой половины 1980-х.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последнее время пробует себя в качестве сценариста. Дополнил рассказ Бориса </a:t>
            </a:r>
            <a:r>
              <a:rPr lang="ru-RU" dirty="0" err="1" smtClean="0">
                <a:solidFill>
                  <a:schemeClr val="bg1"/>
                </a:solidFill>
              </a:rPr>
              <a:t>Грачевского</a:t>
            </a:r>
            <a:r>
              <a:rPr lang="ru-RU" dirty="0" smtClean="0">
                <a:solidFill>
                  <a:schemeClr val="bg1"/>
                </a:solidFill>
              </a:rPr>
              <a:t> «Фокус-покус» в киножурнале «Ералаш», где являлся также режиссёром-постановщиком.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8438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5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71642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 Несколько </a:t>
            </a:r>
            <a:r>
              <a:rPr lang="ru-RU" sz="2800" dirty="0">
                <a:solidFill>
                  <a:schemeClr val="bg1"/>
                </a:solidFill>
              </a:rPr>
              <a:t>дней из жизни И. И. Обломова»;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«Родня»;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«Приключения Тома </a:t>
            </a:r>
            <a:r>
              <a:rPr lang="ru-RU" sz="2800" dirty="0" err="1">
                <a:solidFill>
                  <a:schemeClr val="bg1"/>
                </a:solidFill>
              </a:rPr>
              <a:t>Сойера</a:t>
            </a:r>
            <a:r>
              <a:rPr lang="ru-RU" sz="2800" dirty="0">
                <a:solidFill>
                  <a:schemeClr val="bg1"/>
                </a:solidFill>
              </a:rPr>
              <a:t> и </a:t>
            </a:r>
            <a:r>
              <a:rPr lang="ru-RU" sz="2800" dirty="0" err="1">
                <a:solidFill>
                  <a:schemeClr val="bg1"/>
                </a:solidFill>
              </a:rPr>
              <a:t>Гекльберри</a:t>
            </a:r>
            <a:r>
              <a:rPr lang="ru-RU" sz="2800" dirty="0">
                <a:solidFill>
                  <a:schemeClr val="bg1"/>
                </a:solidFill>
              </a:rPr>
              <a:t> Финна»;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«Руки вверх!»;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«Остров сокровищ»;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«Комета»;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</a:t>
            </a:r>
            <a:r>
              <a:rPr lang="ru-RU" sz="2800" dirty="0" err="1">
                <a:solidFill>
                  <a:schemeClr val="bg1"/>
                </a:solidFill>
              </a:rPr>
              <a:t>Пеппи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Длинный чулок</a:t>
            </a:r>
            <a:r>
              <a:rPr lang="ru-RU" sz="2800" dirty="0">
                <a:solidFill>
                  <a:schemeClr val="bg1"/>
                </a:solidFill>
              </a:rPr>
              <a:t>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«Что такое „Ералаш“?»;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«Чёрный коридор»;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«Бег по солнечной стороне».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киножурнале «Ералаш» актёр снимается с раннего детства.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60648"/>
            <a:ext cx="3389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Детские роли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08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6432" y="1340768"/>
            <a:ext cx="805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2013 - Шерлок Холмс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2017 – Адаптация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чистильщик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2008 - Трюкачи режиссер боевика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0648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Взрослые роли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3514"/>
            <a:ext cx="1728192" cy="119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752" y="3429000"/>
            <a:ext cx="689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01" y="2401590"/>
            <a:ext cx="1739451" cy="118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01" y="3861048"/>
            <a:ext cx="1739451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16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729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4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223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Краткая биография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Кадет</dc:creator>
  <cp:lastModifiedBy>Кадет</cp:lastModifiedBy>
  <cp:revision>3</cp:revision>
  <dcterms:created xsi:type="dcterms:W3CDTF">2024-05-29T04:38:15Z</dcterms:created>
  <dcterms:modified xsi:type="dcterms:W3CDTF">2024-05-29T05:09:34Z</dcterms:modified>
</cp:coreProperties>
</file>