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441" y="1268760"/>
            <a:ext cx="5047920" cy="245903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Фёдор Викторович Стуков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12" y="3212976"/>
            <a:ext cx="3566841" cy="35668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1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87574"/>
            <a:ext cx="7128792" cy="24482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600" dirty="0" smtClean="0"/>
              <a:t>.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40768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Фёдор Викторович Стуков — советский и российский актёр кино и телевидения, кинорежиссёр, телеведущий, креативный продюсер «СТС Медиа» (с 2016 года).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156650"/>
            <a:ext cx="6476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Родился </a:t>
            </a:r>
            <a:r>
              <a:rPr lang="ru-RU" sz="2800" dirty="0"/>
              <a:t>17 сентября 1972 года в Москве</a:t>
            </a:r>
            <a:r>
              <a:rPr lang="ru-RU" dirty="0"/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97988"/>
            <a:ext cx="4320480" cy="309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0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Детские роли в “Ералаш”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6192688" cy="46085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Выпуск № 28 (сюжет «Портфель») — школьник;</a:t>
            </a:r>
          </a:p>
          <a:p>
            <a:endParaRPr lang="ru-RU" dirty="0"/>
          </a:p>
          <a:p>
            <a:r>
              <a:rPr lang="ru-RU" dirty="0"/>
              <a:t>Выпуск № 44 (сюжет «Ябеды») — Толя </a:t>
            </a:r>
            <a:r>
              <a:rPr lang="ru-RU" dirty="0" err="1"/>
              <a:t>Трушкин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Выпуск № 51 (сюжет «</a:t>
            </a:r>
            <a:r>
              <a:rPr lang="ru-RU" dirty="0" err="1"/>
              <a:t>Чао</a:t>
            </a:r>
            <a:r>
              <a:rPr lang="ru-RU" dirty="0"/>
              <a:t>, </a:t>
            </a:r>
            <a:r>
              <a:rPr lang="ru-RU" dirty="0" err="1"/>
              <a:t>бамбино</a:t>
            </a:r>
            <a:r>
              <a:rPr lang="ru-RU" dirty="0"/>
              <a:t>!») — «заяц»;</a:t>
            </a:r>
          </a:p>
          <a:p>
            <a:endParaRPr lang="ru-RU" dirty="0"/>
          </a:p>
          <a:p>
            <a:r>
              <a:rPr lang="ru-RU" dirty="0"/>
              <a:t>Выпуск № 53 (сюжет «Миллион лет назад… или …как появилась человеческая речь») — дикарь </a:t>
            </a:r>
          </a:p>
          <a:p>
            <a:r>
              <a:rPr lang="ru-RU" dirty="0"/>
              <a:t>Выпуск № 127 (сюжет «Помощник») — продавец в ларьке;</a:t>
            </a:r>
          </a:p>
          <a:p>
            <a:endParaRPr lang="ru-RU" dirty="0"/>
          </a:p>
          <a:p>
            <a:r>
              <a:rPr lang="ru-RU" dirty="0"/>
              <a:t>Выпуск № 208 (сюжет «С добрым утром!») — папа Вити.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824782" cy="213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0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Взрослые роли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«Родня»;</a:t>
            </a:r>
          </a:p>
          <a:p>
            <a:endParaRPr lang="ru-RU" dirty="0"/>
          </a:p>
          <a:p>
            <a:r>
              <a:rPr lang="ru-RU" dirty="0"/>
              <a:t>«Остров сокровищ»;</a:t>
            </a:r>
          </a:p>
          <a:p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Пеппи</a:t>
            </a:r>
            <a:r>
              <a:rPr lang="ru-RU" dirty="0"/>
              <a:t> </a:t>
            </a:r>
            <a:r>
              <a:rPr lang="ru-RU" dirty="0" smtClean="0"/>
              <a:t>Длинный чулок</a:t>
            </a:r>
            <a:r>
              <a:rPr lang="ru-RU" dirty="0"/>
              <a:t>»;</a:t>
            </a:r>
          </a:p>
          <a:p>
            <a:endParaRPr lang="ru-RU" dirty="0"/>
          </a:p>
          <a:p>
            <a:r>
              <a:rPr lang="ru-RU" dirty="0"/>
              <a:t>«Петербургские тайны»;</a:t>
            </a:r>
          </a:p>
          <a:p>
            <a:endParaRPr lang="ru-RU" dirty="0"/>
          </a:p>
          <a:p>
            <a:r>
              <a:rPr lang="ru-RU" dirty="0"/>
              <a:t>«Царевич Алексей».</a:t>
            </a:r>
          </a:p>
          <a:p>
            <a:endParaRPr lang="ru-RU" dirty="0"/>
          </a:p>
          <a:p>
            <a:r>
              <a:rPr lang="ru-RU" dirty="0"/>
              <a:t>Также Фёдор Стуков был режиссёром таких проектов, как «Физрук», «Восьмидесятые», «Адаптация», «Филфак», «Пекарь и красавица», «Ивановы-Ивановы» и других.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65702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7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0000">
            <a:off x="2254559" y="1195554"/>
            <a:ext cx="4347069" cy="321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5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187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Фёдор Викторович Стуков </vt:lpstr>
      <vt:lpstr>Краткая биография</vt:lpstr>
      <vt:lpstr>Детские роли в “Ералаш”</vt:lpstr>
      <vt:lpstr>Взрослые роли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Кадет</dc:creator>
  <cp:lastModifiedBy>Кадет</cp:lastModifiedBy>
  <cp:revision>7</cp:revision>
  <dcterms:created xsi:type="dcterms:W3CDTF">2024-05-29T03:39:52Z</dcterms:created>
  <dcterms:modified xsi:type="dcterms:W3CDTF">2024-05-29T05:26:38Z</dcterms:modified>
</cp:coreProperties>
</file>