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828800"/>
          </a:xfrm>
        </p:spPr>
        <p:txBody>
          <a:bodyPr/>
          <a:lstStyle/>
          <a:p>
            <a:r>
              <a:rPr lang="ru-RU" dirty="0" smtClean="0"/>
              <a:t>Наталья Ильинична Чистякова-</a:t>
            </a:r>
            <a:r>
              <a:rPr lang="ru-RU" dirty="0" err="1" smtClean="0"/>
              <a:t>Ионова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/>
          <a:lstStyle/>
          <a:p>
            <a:r>
              <a:rPr lang="ru-RU" dirty="0" smtClean="0">
                <a:latin typeface="Bahnschrift SemiLight" pitchFamily="34" charset="0"/>
              </a:rPr>
              <a:t>Выполнили: в-с </a:t>
            </a:r>
            <a:r>
              <a:rPr lang="ru-RU" dirty="0" err="1" smtClean="0">
                <a:latin typeface="Bahnschrift SemiLight" pitchFamily="34" charset="0"/>
              </a:rPr>
              <a:t>Тихоновский</a:t>
            </a:r>
            <a:r>
              <a:rPr lang="ru-RU" dirty="0" smtClean="0">
                <a:latin typeface="Bahnschrift SemiLight" pitchFamily="34" charset="0"/>
              </a:rPr>
              <a:t> Д.А.</a:t>
            </a:r>
          </a:p>
          <a:p>
            <a:r>
              <a:rPr lang="ru-RU" dirty="0" smtClean="0">
                <a:latin typeface="Bahnschrift SemiLight" pitchFamily="34" charset="0"/>
              </a:rPr>
              <a:t>К-т </a:t>
            </a:r>
            <a:r>
              <a:rPr lang="ru-RU" dirty="0" err="1" smtClean="0">
                <a:latin typeface="Bahnschrift SemiLight" pitchFamily="34" charset="0"/>
              </a:rPr>
              <a:t>Хорошилов</a:t>
            </a:r>
            <a:r>
              <a:rPr lang="ru-RU" dirty="0" smtClean="0">
                <a:latin typeface="Bahnschrift SemiLight" pitchFamily="34" charset="0"/>
              </a:rPr>
              <a:t> И.Р.</a:t>
            </a:r>
          </a:p>
          <a:p>
            <a:endParaRPr lang="ru-RU" dirty="0">
              <a:latin typeface="Bahnschrift Semi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45632"/>
            <a:ext cx="496855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58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Bahnschrift SemiLight" pitchFamily="34" charset="0"/>
              </a:rPr>
              <a:t>Глюкоза(</a:t>
            </a:r>
            <a:r>
              <a:rPr lang="ru-RU" sz="2000" dirty="0">
                <a:latin typeface="Bahnschrift SemiLight" pitchFamily="34" charset="0"/>
              </a:rPr>
              <a:t>Наталья Ильинична </a:t>
            </a:r>
            <a:r>
              <a:rPr lang="ru-RU" sz="2000" dirty="0" smtClean="0">
                <a:latin typeface="Bahnschrift SemiLight" pitchFamily="34" charset="0"/>
              </a:rPr>
              <a:t>Чистякова-</a:t>
            </a:r>
            <a:r>
              <a:rPr lang="ru-RU" sz="2000" dirty="0" err="1" smtClean="0">
                <a:latin typeface="Bahnschrift SemiLight" pitchFamily="34" charset="0"/>
              </a:rPr>
              <a:t>Ионова</a:t>
            </a:r>
            <a:r>
              <a:rPr lang="ru-RU" sz="2000" dirty="0" smtClean="0">
                <a:latin typeface="Bahnschrift SemiLight" pitchFamily="34" charset="0"/>
              </a:rPr>
              <a:t>; родилась 7 июня 1986, Москва)- российская поп-певица, актриса кино и озвучивания, телеведущая.</a:t>
            </a:r>
            <a:endParaRPr lang="ru-RU" sz="2000" dirty="0">
              <a:latin typeface="Bahnschrift Semi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67" y="2420888"/>
            <a:ext cx="3415113" cy="367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9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роли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В возрасте 11 лет Наталья </a:t>
            </a:r>
            <a:r>
              <a:rPr lang="ru-RU" sz="1800" dirty="0" err="1" smtClean="0"/>
              <a:t>Ионова</a:t>
            </a:r>
            <a:r>
              <a:rPr lang="ru-RU" sz="1800" dirty="0" smtClean="0"/>
              <a:t> прошла прослушивание для участия в юмористическом детском киножурнале (Ералаш). Сначала ее взяли на второстепенную роль в серию «Поганки» (1997), но на съемках ее поставили на главную роль. Позже без проб утвердили на главную роль в серию «Неприятное известие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22977"/>
            <a:ext cx="5277168" cy="351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80" y="3717032"/>
            <a:ext cx="38884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2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Наталья </a:t>
            </a:r>
            <a:r>
              <a:rPr lang="ru-RU" dirty="0" err="1" smtClean="0"/>
              <a:t>Ионова</a:t>
            </a:r>
            <a:r>
              <a:rPr lang="ru-RU" dirty="0"/>
              <a:t> </a:t>
            </a:r>
            <a:r>
              <a:rPr lang="ru-RU" dirty="0" smtClean="0"/>
              <a:t>сейчас: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Снималась в: </a:t>
            </a:r>
          </a:p>
          <a:p>
            <a:r>
              <a:rPr lang="ru-RU" dirty="0" smtClean="0"/>
              <a:t>Бабушка легкого поведения</a:t>
            </a:r>
          </a:p>
          <a:p>
            <a:r>
              <a:rPr lang="ru-RU" dirty="0" smtClean="0"/>
              <a:t>Монстры против пришельцев</a:t>
            </a:r>
          </a:p>
          <a:p>
            <a:r>
              <a:rPr lang="ru-RU" dirty="0" smtClean="0"/>
              <a:t>Война принцессы</a:t>
            </a:r>
          </a:p>
          <a:p>
            <a:r>
              <a:rPr lang="ru-RU" dirty="0" smtClean="0"/>
              <a:t>И т.д.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02821"/>
            <a:ext cx="5786984" cy="325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833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108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Наталья Ильинична Чистякова-Ионова</vt:lpstr>
      <vt:lpstr>Биография</vt:lpstr>
      <vt:lpstr>Детские роли</vt:lpstr>
      <vt:lpstr>Наталья Ионова сейчас: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Наталья Ильинична Чистякова-Ионова</dc:title>
  <dc:creator>Хорошилов Илья Романович</dc:creator>
  <cp:lastModifiedBy>Хорошилов Илья Романович</cp:lastModifiedBy>
  <cp:revision>3</cp:revision>
  <dcterms:created xsi:type="dcterms:W3CDTF">2024-05-29T02:51:08Z</dcterms:created>
  <dcterms:modified xsi:type="dcterms:W3CDTF">2024-05-29T04:25:07Z</dcterms:modified>
</cp:coreProperties>
</file>