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37" y="-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Сычёв, Владимир Владимирович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4651598" cy="273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925069"/>
          </a:xfrm>
        </p:spPr>
        <p:txBody>
          <a:bodyPr>
            <a:normAutofit/>
          </a:bodyPr>
          <a:lstStyle/>
          <a:p>
            <a:r>
              <a:rPr lang="ru-RU" sz="2800" dirty="0"/>
              <a:t>Владимир Владимирович Сычёв родился 6 июня 1971 года в Москве. Впервые попал на съёмочную площадку в 12 лет. Первую известность ему принесли роли в киножурнале «Ералаш» (сюжеты «Бразильская система», а также «Мы едем, едем, едем», «Давайте говорить друг другу комплименты», «Морской бой», «Нам не страшен серый волк», «Металлолом» и др.). В 1993 году окончил ГИТИС (курс А. В. Бородина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5600945" cy="4680520"/>
          </a:xfrm>
        </p:spPr>
        <p:txBody>
          <a:bodyPr>
            <a:normAutofit/>
          </a:bodyPr>
          <a:lstStyle/>
          <a:p>
            <a:r>
              <a:rPr lang="ru-RU" u="sng" dirty="0" smtClean="0"/>
              <a:t>1984 </a:t>
            </a:r>
            <a:r>
              <a:rPr lang="ru-RU" dirty="0" smtClean="0"/>
              <a:t>«Бразильская система»;</a:t>
            </a:r>
          </a:p>
          <a:p>
            <a:r>
              <a:rPr lang="ru-RU" dirty="0" smtClean="0"/>
              <a:t>1984</a:t>
            </a:r>
            <a:r>
              <a:rPr lang="ru-RU" dirty="0"/>
              <a:t> </a:t>
            </a:r>
            <a:r>
              <a:rPr lang="ru-RU" dirty="0" smtClean="0"/>
              <a:t>«Мы </a:t>
            </a:r>
            <a:r>
              <a:rPr lang="ru-RU" dirty="0"/>
              <a:t>едем, едем, едем»;</a:t>
            </a:r>
          </a:p>
          <a:p>
            <a:r>
              <a:rPr lang="ru-RU" dirty="0" smtClean="0"/>
              <a:t>1985 «Давайте </a:t>
            </a:r>
            <a:r>
              <a:rPr lang="ru-RU" dirty="0"/>
              <a:t>говорить друг другу комплименты»;</a:t>
            </a:r>
          </a:p>
          <a:p>
            <a:r>
              <a:rPr lang="ru-RU" dirty="0" smtClean="0"/>
              <a:t>1985 «Морской </a:t>
            </a:r>
            <a:r>
              <a:rPr lang="ru-RU" dirty="0"/>
              <a:t>бой»;</a:t>
            </a:r>
          </a:p>
          <a:p>
            <a:r>
              <a:rPr lang="ru-RU" dirty="0" smtClean="0"/>
              <a:t>1985 «</a:t>
            </a:r>
            <a:r>
              <a:rPr lang="ru-RU" dirty="0"/>
              <a:t>Нам</a:t>
            </a:r>
            <a:r>
              <a:rPr lang="ru-RU" dirty="0" smtClean="0"/>
              <a:t> </a:t>
            </a:r>
            <a:r>
              <a:rPr lang="ru-RU" dirty="0"/>
              <a:t>не страшен серый волк»;</a:t>
            </a:r>
          </a:p>
          <a:p>
            <a:r>
              <a:rPr lang="ru-RU" dirty="0" smtClean="0"/>
              <a:t>1987 «</a:t>
            </a:r>
            <a:r>
              <a:rPr lang="ru-RU" dirty="0"/>
              <a:t>Металлолом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роли в </a:t>
            </a:r>
            <a:r>
              <a:rPr lang="en-US" dirty="0" smtClean="0"/>
              <a:t>“</a:t>
            </a:r>
            <a:r>
              <a:rPr lang="ru-RU" dirty="0" smtClean="0"/>
              <a:t>Ералаш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906688" cy="19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6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7"/>
            <a:ext cx="5096889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«Успешный» (Олег Калугин);</a:t>
            </a:r>
          </a:p>
          <a:p>
            <a:r>
              <a:rPr lang="ru-RU" dirty="0"/>
              <a:t>«Вася не в себе» (Валера);</a:t>
            </a:r>
          </a:p>
          <a:p>
            <a:r>
              <a:rPr lang="ru-RU" dirty="0"/>
              <a:t>«Бедный олигарх» (Виктор);</a:t>
            </a:r>
          </a:p>
          <a:p>
            <a:r>
              <a:rPr lang="ru-RU" dirty="0"/>
              <a:t>«Родители строгого режима» (полицейский);</a:t>
            </a:r>
          </a:p>
          <a:p>
            <a:r>
              <a:rPr lang="ru-RU" dirty="0"/>
              <a:t>«Здравствуйте, вам пора!» (Геннадий Васильевич, бизнесмен);</a:t>
            </a:r>
          </a:p>
          <a:p>
            <a:r>
              <a:rPr lang="ru-RU" dirty="0"/>
              <a:t>«Добро пожаловать в семью» (Леонид Бойцов, Леня Боксер);</a:t>
            </a:r>
          </a:p>
          <a:p>
            <a:r>
              <a:rPr lang="ru-RU" dirty="0"/>
              <a:t>«</a:t>
            </a:r>
            <a:r>
              <a:rPr lang="ru-RU" dirty="0" err="1"/>
              <a:t>БУМЕРанг</a:t>
            </a:r>
            <a:r>
              <a:rPr lang="ru-RU" dirty="0"/>
              <a:t>» (</a:t>
            </a:r>
            <a:r>
              <a:rPr lang="ru-RU" dirty="0" err="1"/>
              <a:t>Толян</a:t>
            </a:r>
            <a:r>
              <a:rPr lang="ru-RU" dirty="0"/>
              <a:t>);</a:t>
            </a:r>
          </a:p>
          <a:p>
            <a:r>
              <a:rPr lang="ru-RU" dirty="0"/>
              <a:t>«Проклятый чиновник» (Михаил);</a:t>
            </a:r>
          </a:p>
          <a:p>
            <a:r>
              <a:rPr lang="ru-RU" dirty="0"/>
              <a:t>«Спасите Колю!» (Вадик);</a:t>
            </a:r>
          </a:p>
          <a:p>
            <a:r>
              <a:rPr lang="ru-RU" dirty="0"/>
              <a:t>«Патриот» (батя Ленки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роли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49" y="2708920"/>
            <a:ext cx="2231104" cy="15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848414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" b="3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86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</TotalTime>
  <Words>147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Сычёв, Владимир Владимирович</vt:lpstr>
      <vt:lpstr>Краткая биография</vt:lpstr>
      <vt:lpstr>Детские роли в “Ералаш”</vt:lpstr>
      <vt:lpstr>Взрослые роли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Головин, Александр Павлович</dc:title>
  <dc:creator>Шомуродов Фаёзбек Шофаёзович</dc:creator>
  <cp:lastModifiedBy>Шомуродов Фаёзбек Шофаёзович</cp:lastModifiedBy>
  <cp:revision>5</cp:revision>
  <dcterms:created xsi:type="dcterms:W3CDTF">2024-05-29T02:57:47Z</dcterms:created>
  <dcterms:modified xsi:type="dcterms:W3CDTF">2024-05-29T04:07:40Z</dcterms:modified>
</cp:coreProperties>
</file>