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ru-RU" dirty="0" smtClean="0"/>
              <a:t>Кирилл Емельянов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4399748"/>
            <a:ext cx="4248472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Актёр «Ералаша»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013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3665984" cy="870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4104456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Будущий актёр родился в Москве. Его родители связаны с миром кино и театра. Почти каждые выходные бывал в театре и Кирилл . Знакомство театральным миром началось примерно с трёхлетнего возраста. Кроме того, Кириллу неплохо удавалось копировать Ельцина и Горбачева. Этим он развлекал друзей и родственников. В девять он в числе нескольких ребят своей школы оказался в «Ералаше». Его выбрали, посчитав внешние данные подходящими. Мальчиком он принял участие в съёмках четырёх выпусков за период с 2003-го по 2005-ый год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467447" cy="518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99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5760640" cy="943000"/>
          </a:xfrm>
        </p:spPr>
        <p:txBody>
          <a:bodyPr>
            <a:normAutofit/>
          </a:bodyPr>
          <a:lstStyle/>
          <a:p>
            <a:r>
              <a:rPr lang="ru-RU" dirty="0" smtClean="0"/>
              <a:t>Роли в </a:t>
            </a:r>
            <a:r>
              <a:rPr lang="ru-RU" dirty="0" smtClean="0"/>
              <a:t>«Ералаше»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75811"/>
            <a:ext cx="3744416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Гипнотизёр</a:t>
            </a:r>
            <a:r>
              <a:rPr lang="ru-RU" dirty="0"/>
              <a:t> | 157-й </a:t>
            </a:r>
            <a:r>
              <a:rPr lang="ru-RU" dirty="0" smtClean="0"/>
              <a:t>выпуск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Петров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88" y="1052736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327419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Рыбак </a:t>
            </a:r>
            <a:r>
              <a:rPr lang="ru-RU" sz="2400" dirty="0"/>
              <a:t>| 162-й выпуск</a:t>
            </a:r>
          </a:p>
          <a:p>
            <a:r>
              <a:rPr lang="ru-RU" sz="2400" dirty="0"/>
              <a:t>Кирилл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3457228"/>
            <a:ext cx="4107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Телохранитель | 174-й выпуск</a:t>
            </a:r>
          </a:p>
          <a:p>
            <a:r>
              <a:rPr lang="ru-RU" sz="2400" dirty="0" smtClean="0"/>
              <a:t>                                    Костыль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8290" y="4572154"/>
            <a:ext cx="4059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Цена </a:t>
            </a:r>
            <a:r>
              <a:rPr lang="ru-RU" sz="2400" dirty="0"/>
              <a:t>победы | 178-й выпуск</a:t>
            </a:r>
          </a:p>
          <a:p>
            <a:r>
              <a:rPr lang="ru-RU" sz="2400" dirty="0"/>
              <a:t>Боря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063" y="1895469"/>
            <a:ext cx="2354937" cy="17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78684"/>
            <a:ext cx="2160240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364" y="4509120"/>
            <a:ext cx="2176636" cy="163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8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106144" cy="1015008"/>
          </a:xfrm>
        </p:spPr>
        <p:txBody>
          <a:bodyPr/>
          <a:lstStyle/>
          <a:p>
            <a:r>
              <a:rPr lang="ru-RU" dirty="0" smtClean="0"/>
              <a:t>Роли в фильмах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4032448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1. «</a:t>
            </a:r>
            <a:r>
              <a:rPr lang="ru-RU" dirty="0" err="1" smtClean="0"/>
              <a:t>Кадетство</a:t>
            </a:r>
            <a:r>
              <a:rPr lang="ru-RU" dirty="0" smtClean="0"/>
              <a:t>»:</a:t>
            </a:r>
          </a:p>
          <a:p>
            <a:pPr marL="0" indent="0">
              <a:buNone/>
            </a:pPr>
            <a:r>
              <a:rPr lang="ru-RU" dirty="0" smtClean="0"/>
              <a:t>2006 год 1 сезон - Алексей </a:t>
            </a:r>
            <a:r>
              <a:rPr lang="ru-RU" dirty="0"/>
              <a:t>Сырников — главная </a:t>
            </a:r>
            <a:r>
              <a:rPr lang="ru-RU" dirty="0" smtClean="0"/>
              <a:t>роль </a:t>
            </a:r>
          </a:p>
          <a:p>
            <a:pPr marL="0" indent="0">
              <a:buNone/>
            </a:pPr>
            <a:r>
              <a:rPr lang="ru-RU" dirty="0" smtClean="0"/>
              <a:t>2007 год 2 сезон - Алексей Сырников (кадет)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2007 год 3 сезон - Алексей Сырников (кадет)</a:t>
            </a:r>
          </a:p>
          <a:p>
            <a:pPr marL="0" indent="0">
              <a:buNone/>
            </a:pPr>
            <a:r>
              <a:rPr lang="ru-RU" dirty="0" smtClean="0"/>
              <a:t>2. 2006 год «Сволочи»:</a:t>
            </a:r>
          </a:p>
          <a:p>
            <a:pPr marL="0" indent="0">
              <a:buNone/>
            </a:pPr>
            <a:r>
              <a:rPr lang="ru-RU" dirty="0" smtClean="0"/>
              <a:t>Студент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dirty="0"/>
              <a:t> </a:t>
            </a:r>
            <a:r>
              <a:rPr lang="ru-RU" dirty="0" smtClean="0"/>
              <a:t>2009 год «Победный </a:t>
            </a:r>
            <a:r>
              <a:rPr lang="ru-RU" dirty="0"/>
              <a:t>ветер, ясный </a:t>
            </a:r>
            <a:r>
              <a:rPr lang="ru-RU" dirty="0" smtClean="0"/>
              <a:t>день»: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Витька </a:t>
            </a:r>
            <a:r>
              <a:rPr lang="ru-RU" dirty="0" smtClean="0"/>
              <a:t>Печенкин (друг Пашки)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29" y="1196752"/>
            <a:ext cx="2558897" cy="204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32510"/>
          <a:stretch/>
        </p:blipFill>
        <p:spPr bwMode="auto">
          <a:xfrm>
            <a:off x="6372200" y="3573016"/>
            <a:ext cx="2619445" cy="28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621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106144" cy="1015008"/>
          </a:xfrm>
        </p:spPr>
        <p:txBody>
          <a:bodyPr/>
          <a:lstStyle/>
          <a:p>
            <a:r>
              <a:rPr lang="ru-RU" dirty="0" smtClean="0"/>
              <a:t>Роли в фильмах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4032448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4. 2009 – 2010 года «Кремлёвские курсанты»: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Алексей Сырников — главная </a:t>
            </a:r>
            <a:r>
              <a:rPr lang="ru-RU" dirty="0" smtClean="0"/>
              <a:t>роль</a:t>
            </a:r>
          </a:p>
          <a:p>
            <a:pPr marL="0" indent="0">
              <a:buNone/>
            </a:pPr>
            <a:r>
              <a:rPr lang="ru-RU" dirty="0" smtClean="0"/>
              <a:t>5.</a:t>
            </a:r>
            <a:r>
              <a:rPr lang="ru-RU" dirty="0"/>
              <a:t> </a:t>
            </a:r>
            <a:r>
              <a:rPr lang="ru-RU" dirty="0" smtClean="0"/>
              <a:t>2010 год «Глухарь-3»: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Квас (студент)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6.</a:t>
            </a:r>
            <a:r>
              <a:rPr lang="ru-RU" dirty="0"/>
              <a:t> </a:t>
            </a:r>
            <a:r>
              <a:rPr lang="ru-RU" dirty="0" smtClean="0"/>
              <a:t>2011год «Пятницкий»: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Александр </a:t>
            </a:r>
            <a:r>
              <a:rPr lang="ru-RU" dirty="0" err="1" smtClean="0"/>
              <a:t>Нелидов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7. 2011 год «СК»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Андрей </a:t>
            </a:r>
            <a:r>
              <a:rPr lang="ru-RU" dirty="0" err="1" smtClean="0"/>
              <a:t>Шамакин</a:t>
            </a:r>
            <a:r>
              <a:rPr lang="ru-RU" dirty="0" smtClean="0"/>
              <a:t> (стажёр)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2872713" cy="215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38" y="3933056"/>
            <a:ext cx="2968724" cy="222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53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5106144" cy="1015008"/>
          </a:xfrm>
        </p:spPr>
        <p:txBody>
          <a:bodyPr/>
          <a:lstStyle/>
          <a:p>
            <a:r>
              <a:rPr lang="ru-RU" dirty="0" smtClean="0"/>
              <a:t>Роли в фильмах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482453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8.2013 год «Мальчики </a:t>
            </a:r>
            <a:r>
              <a:rPr lang="ru-RU" dirty="0"/>
              <a:t>с </a:t>
            </a:r>
            <a:r>
              <a:rPr lang="ru-RU" dirty="0" smtClean="0"/>
              <a:t>Востока»</a:t>
            </a:r>
            <a:r>
              <a:rPr lang="ru-RU" dirty="0"/>
              <a:t> (Франция</a:t>
            </a:r>
            <a:r>
              <a:rPr lang="ru-RU" dirty="0" smtClean="0"/>
              <a:t>):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Марек / Руслан — главная </a:t>
            </a:r>
            <a:r>
              <a:rPr lang="ru-RU" dirty="0" smtClean="0"/>
              <a:t>роль</a:t>
            </a:r>
          </a:p>
          <a:p>
            <a:pPr marL="0" indent="0">
              <a:buNone/>
            </a:pPr>
            <a:r>
              <a:rPr lang="ru-RU" dirty="0"/>
              <a:t>9. </a:t>
            </a:r>
            <a:r>
              <a:rPr lang="ru-RU" dirty="0" smtClean="0"/>
              <a:t>2024 год «Чемодан Мосолова» (США</a:t>
            </a:r>
            <a:r>
              <a:rPr lang="ru-RU" dirty="0"/>
              <a:t>, Россия, в производстве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Александр </a:t>
            </a:r>
            <a:r>
              <a:rPr lang="ru-RU" dirty="0"/>
              <a:t>Мосолов — главная </a:t>
            </a:r>
            <a:r>
              <a:rPr lang="ru-RU" dirty="0" smtClean="0"/>
              <a:t>роль</a:t>
            </a:r>
          </a:p>
          <a:p>
            <a:pPr marL="0" indent="0">
              <a:buNone/>
            </a:pPr>
            <a:r>
              <a:rPr lang="ru-RU" dirty="0" smtClean="0"/>
              <a:t>10.</a:t>
            </a:r>
            <a:r>
              <a:rPr lang="ru-RU" dirty="0"/>
              <a:t> Синичка-4</a:t>
            </a:r>
          </a:p>
          <a:p>
            <a:pPr marL="0" indent="0">
              <a:buNone/>
            </a:pPr>
            <a:r>
              <a:rPr lang="ru-RU" dirty="0"/>
              <a:t>Макс </a:t>
            </a:r>
            <a:r>
              <a:rPr lang="ru-RU" dirty="0" smtClean="0"/>
              <a:t>Крапивин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340768"/>
            <a:ext cx="2776703" cy="208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29763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3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8058472" cy="2599184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 за внимание!!!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859665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44</TotalTime>
  <Words>165</Words>
  <Application>Microsoft Office PowerPoint</Application>
  <PresentationFormat>Экран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Кирилл Емельянов</vt:lpstr>
      <vt:lpstr>Биография</vt:lpstr>
      <vt:lpstr>Роли в «Ералаше»</vt:lpstr>
      <vt:lpstr>Роли в фильмах</vt:lpstr>
      <vt:lpstr>Роли в фильмах</vt:lpstr>
      <vt:lpstr>Роли в фильмах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Кирилл Емельянов</dc:title>
  <dc:creator>Шевлягин Виктор Игоревич</dc:creator>
  <cp:lastModifiedBy>Кадет</cp:lastModifiedBy>
  <cp:revision>7</cp:revision>
  <dcterms:created xsi:type="dcterms:W3CDTF">2024-05-29T03:39:15Z</dcterms:created>
  <dcterms:modified xsi:type="dcterms:W3CDTF">2024-05-29T04:33:07Z</dcterms:modified>
</cp:coreProperties>
</file>