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7416824" cy="936104"/>
          </a:xfrm>
        </p:spPr>
        <p:txBody>
          <a:bodyPr/>
          <a:lstStyle/>
          <a:p>
            <a:r>
              <a:rPr lang="ru-RU" b="1" dirty="0"/>
              <a:t>Александр </a:t>
            </a:r>
            <a:r>
              <a:rPr lang="ru-RU" b="1" dirty="0" err="1"/>
              <a:t>Лойе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kadet\Desktop\ералаш\puow8xnhaozy-aleksandr-lo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5394176" cy="539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33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Александр родился 26 июля 1983 года в Москве, жил обычной жизнью советского мальчишки. Он был младшим ребенком в семье, рос вместе с сестрой Ольгой</a:t>
            </a:r>
            <a:r>
              <a:rPr lang="ru-RU" dirty="0" smtClean="0"/>
              <a:t>.</a:t>
            </a:r>
            <a:r>
              <a:rPr lang="ru-RU" dirty="0"/>
              <a:t> В детстве первый раз снялся в кино благодаря случаю и яркой </a:t>
            </a:r>
            <a:r>
              <a:rPr lang="ru-RU" dirty="0" smtClean="0"/>
              <a:t>внешности. </a:t>
            </a:r>
            <a:r>
              <a:rPr lang="ru-RU" dirty="0"/>
              <a:t>Позднее также снимался у Александра </a:t>
            </a:r>
            <a:r>
              <a:rPr lang="ru-RU" dirty="0" err="1"/>
              <a:t>Хмелика</a:t>
            </a:r>
            <a:r>
              <a:rPr lang="ru-RU" dirty="0"/>
              <a:t> в «Ералаше».</a:t>
            </a:r>
          </a:p>
          <a:p>
            <a:r>
              <a:rPr lang="ru-RU" dirty="0"/>
              <a:t>Стал широко известен как Сидоров после съёмок в рекламе газированного напитка «</a:t>
            </a:r>
            <a:r>
              <a:rPr lang="ru-RU" dirty="0" err="1"/>
              <a:t>Херши</a:t>
            </a:r>
            <a:r>
              <a:rPr lang="ru-RU" dirty="0"/>
              <a:t>-кола» в 1993 </a:t>
            </a:r>
            <a:r>
              <a:rPr lang="ru-RU" dirty="0" smtClean="0"/>
              <a:t>году.</a:t>
            </a:r>
            <a:endParaRPr lang="ru-RU" dirty="0"/>
          </a:p>
          <a:p>
            <a:r>
              <a:rPr lang="ru-RU" dirty="0"/>
              <a:t>Поступил в ГИТИС, но перевёлся в Высшее театральное училище им. М. С. Щепкина (художественный руководитель курса — Николай </a:t>
            </a:r>
            <a:r>
              <a:rPr lang="ru-RU" dirty="0" smtClean="0"/>
              <a:t>Николаевич </a:t>
            </a:r>
            <a:r>
              <a:rPr lang="ru-RU" dirty="0" err="1"/>
              <a:t>Афонин</a:t>
            </a:r>
            <a:r>
              <a:rPr lang="ru-RU" dirty="0"/>
              <a:t>), которое окончил в 2006 </a:t>
            </a:r>
            <a:r>
              <a:rPr lang="ru-RU" dirty="0" smtClean="0"/>
              <a:t>году.</a:t>
            </a:r>
            <a:endParaRPr lang="ru-RU" dirty="0"/>
          </a:p>
          <a:p>
            <a:r>
              <a:rPr lang="ru-RU" dirty="0"/>
              <a:t>В 2014 году получил специальный приз на XV Международном </a:t>
            </a:r>
            <a:r>
              <a:rPr lang="ru-RU" dirty="0" err="1"/>
              <a:t>телекинофоруме</a:t>
            </a:r>
            <a:r>
              <a:rPr lang="ru-RU" dirty="0"/>
              <a:t> «Вместе» — «За яркое воплощение на экране образов наших современников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1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det\Desktop\ералаш\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425" y="1484784"/>
            <a:ext cx="388464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Роли в Ералаше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4896544" cy="4392488"/>
          </a:xfrm>
        </p:spPr>
        <p:txBody>
          <a:bodyPr>
            <a:normAutofit fontScale="47500" lnSpcReduction="20000"/>
          </a:bodyPr>
          <a:lstStyle/>
          <a:p>
            <a:r>
              <a:rPr lang="ru-RU" sz="3500" dirty="0"/>
              <a:t>1990 — Выпуск № 78 (сюжет </a:t>
            </a:r>
            <a:r>
              <a:rPr lang="ru-RU" sz="3500" i="1" dirty="0"/>
              <a:t>«Научи меня плохому!»</a:t>
            </a:r>
            <a:r>
              <a:rPr lang="ru-RU" sz="3500" dirty="0"/>
              <a:t>)</a:t>
            </a:r>
          </a:p>
          <a:p>
            <a:r>
              <a:rPr lang="ru-RU" sz="3500" dirty="0"/>
              <a:t>1990 — Выпуск № 82 (сюжет </a:t>
            </a:r>
            <a:r>
              <a:rPr lang="ru-RU" sz="3500" i="1" dirty="0"/>
              <a:t>«Поединок»</a:t>
            </a:r>
            <a:r>
              <a:rPr lang="ru-RU" sz="3500" dirty="0"/>
              <a:t>)</a:t>
            </a:r>
          </a:p>
          <a:p>
            <a:r>
              <a:rPr lang="ru-RU" sz="3500" dirty="0"/>
              <a:t>1990 — Выпуск № 83 (сюжет </a:t>
            </a:r>
            <a:r>
              <a:rPr lang="ru-RU" sz="3500" i="1" dirty="0"/>
              <a:t>«Друзья»</a:t>
            </a:r>
            <a:r>
              <a:rPr lang="ru-RU" sz="3500" dirty="0"/>
              <a:t>)</a:t>
            </a:r>
          </a:p>
          <a:p>
            <a:r>
              <a:rPr lang="ru-RU" sz="3500" dirty="0"/>
              <a:t>1991 — Выпуск № 86 (сюжет </a:t>
            </a:r>
            <a:r>
              <a:rPr lang="ru-RU" sz="3500" i="1" dirty="0"/>
              <a:t>«Мокрое дело»</a:t>
            </a:r>
            <a:r>
              <a:rPr lang="ru-RU" sz="3500" dirty="0"/>
              <a:t>)</a:t>
            </a:r>
          </a:p>
          <a:p>
            <a:r>
              <a:rPr lang="ru-RU" sz="3500" dirty="0"/>
              <a:t>1991 — Выпуск № 88 (сюжет </a:t>
            </a:r>
            <a:r>
              <a:rPr lang="ru-RU" sz="3500" i="1" dirty="0"/>
              <a:t>«Лютики-цветочки»</a:t>
            </a:r>
            <a:r>
              <a:rPr lang="ru-RU" sz="3500" dirty="0"/>
              <a:t>)</a:t>
            </a:r>
          </a:p>
          <a:p>
            <a:r>
              <a:rPr lang="ru-RU" sz="3500" dirty="0"/>
              <a:t>1991 — Выпуск № 89 (сюжет </a:t>
            </a:r>
            <a:r>
              <a:rPr lang="ru-RU" sz="3500" i="1" dirty="0"/>
              <a:t>«Прогулка»</a:t>
            </a:r>
            <a:r>
              <a:rPr lang="ru-RU" sz="3500" dirty="0"/>
              <a:t>)</a:t>
            </a:r>
          </a:p>
          <a:p>
            <a:r>
              <a:rPr lang="ru-RU" sz="3500" dirty="0"/>
              <a:t>1992 — Выпуск № 92 (сюжет </a:t>
            </a:r>
            <a:r>
              <a:rPr lang="ru-RU" sz="3500" i="1" dirty="0"/>
              <a:t>«Кто там?»</a:t>
            </a:r>
            <a:r>
              <a:rPr lang="ru-RU" sz="3500" dirty="0"/>
              <a:t>)</a:t>
            </a:r>
          </a:p>
          <a:p>
            <a:r>
              <a:rPr lang="ru-RU" sz="3500" dirty="0"/>
              <a:t>1992 — Выпуск № 93 (сюжет </a:t>
            </a:r>
            <a:r>
              <a:rPr lang="ru-RU" sz="3500" i="1" dirty="0"/>
              <a:t>«Дай закурить!»</a:t>
            </a:r>
            <a:r>
              <a:rPr lang="ru-RU" sz="3500" dirty="0"/>
              <a:t>)</a:t>
            </a:r>
          </a:p>
          <a:p>
            <a:r>
              <a:rPr lang="ru-RU" sz="3500" dirty="0"/>
              <a:t>1993 — Выпуск № 97 (сюжет </a:t>
            </a:r>
            <a:r>
              <a:rPr lang="ru-RU" sz="3500" i="1" dirty="0"/>
              <a:t>«Роковая встреча»</a:t>
            </a:r>
            <a:r>
              <a:rPr lang="ru-RU" sz="3500" dirty="0"/>
              <a:t>)</a:t>
            </a:r>
          </a:p>
          <a:p>
            <a:r>
              <a:rPr lang="ru-RU" sz="3500" dirty="0"/>
              <a:t>1993 — Выпуск № 99 (сюжет </a:t>
            </a:r>
            <a:r>
              <a:rPr lang="ru-RU" sz="3500" i="1" dirty="0"/>
              <a:t>«Прости, </a:t>
            </a:r>
            <a:r>
              <a:rPr lang="ru-RU" sz="3500" i="1" dirty="0" err="1"/>
              <a:t>Жмуриков</a:t>
            </a:r>
            <a:r>
              <a:rPr lang="ru-RU" sz="3500" i="1" dirty="0"/>
              <a:t>»</a:t>
            </a:r>
            <a:r>
              <a:rPr lang="ru-RU" sz="3500" dirty="0"/>
              <a:t>)</a:t>
            </a:r>
          </a:p>
          <a:p>
            <a:r>
              <a:rPr lang="ru-RU" sz="3500" dirty="0"/>
              <a:t>1993 — Выпуск № 100 (сюжет </a:t>
            </a:r>
            <a:r>
              <a:rPr lang="ru-RU" sz="3500" i="1" dirty="0"/>
              <a:t>«В пух и в прах»</a:t>
            </a:r>
            <a:r>
              <a:rPr lang="ru-RU" sz="3500" dirty="0"/>
              <a:t>)</a:t>
            </a:r>
          </a:p>
          <a:p>
            <a:r>
              <a:rPr lang="ru-RU" sz="3500" dirty="0"/>
              <a:t>1993 — Выпуск № 101 (сюжет </a:t>
            </a:r>
            <a:r>
              <a:rPr lang="ru-RU" sz="3500" i="1" dirty="0"/>
              <a:t>«Школа моей мечты»</a:t>
            </a:r>
            <a:r>
              <a:rPr lang="ru-RU" sz="3500" dirty="0"/>
              <a:t>)</a:t>
            </a:r>
          </a:p>
          <a:p>
            <a:endParaRPr lang="ru-RU" dirty="0"/>
          </a:p>
        </p:txBody>
      </p:sp>
      <p:pic>
        <p:nvPicPr>
          <p:cNvPr id="2051" name="Picture 3" descr="C:\Users\kadet\Desktop\ералаш\scale_1200.jf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294" y="4391309"/>
            <a:ext cx="4266706" cy="246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3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Взрослые роли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5191"/>
            <a:ext cx="4618856" cy="4606137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2010 — Побег — </a:t>
            </a:r>
            <a:r>
              <a:rPr lang="ru-RU" i="1" dirty="0"/>
              <a:t>Сергей Николаевич Новиков</a:t>
            </a:r>
            <a:endParaRPr lang="ru-RU" dirty="0"/>
          </a:p>
          <a:p>
            <a:r>
              <a:rPr lang="ru-RU" dirty="0"/>
              <a:t>2011 — Пять </a:t>
            </a:r>
            <a:r>
              <a:rPr lang="ru-RU" dirty="0" smtClean="0"/>
              <a:t>невест</a:t>
            </a:r>
            <a:r>
              <a:rPr lang="ru-RU" dirty="0"/>
              <a:t> 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i="1" dirty="0"/>
              <a:t>капитан Иван Мазаев</a:t>
            </a:r>
            <a:endParaRPr lang="ru-RU" dirty="0"/>
          </a:p>
          <a:p>
            <a:r>
              <a:rPr lang="ru-RU" dirty="0"/>
              <a:t>2011 — Белая ворона — </a:t>
            </a:r>
            <a:r>
              <a:rPr lang="ru-RU" i="1" dirty="0"/>
              <a:t>Ларион Вебер</a:t>
            </a:r>
            <a:endParaRPr lang="ru-RU" dirty="0"/>
          </a:p>
          <a:p>
            <a:r>
              <a:rPr lang="ru-RU" dirty="0"/>
              <a:t>2012 — Дикий 3</a:t>
            </a:r>
          </a:p>
          <a:p>
            <a:r>
              <a:rPr lang="ru-RU" dirty="0"/>
              <a:t>2013 — Второе восстание Спартака — </a:t>
            </a:r>
            <a:r>
              <a:rPr lang="ru-RU" i="1" dirty="0"/>
              <a:t>«Комсомолец», офицер НКВД</a:t>
            </a:r>
            <a:endParaRPr lang="ru-RU" dirty="0"/>
          </a:p>
          <a:p>
            <a:r>
              <a:rPr lang="ru-RU" dirty="0"/>
              <a:t>2013— </a:t>
            </a:r>
            <a:r>
              <a:rPr lang="ru-RU" dirty="0" err="1"/>
              <a:t>Апофегей</a:t>
            </a:r>
            <a:r>
              <a:rPr lang="ru-RU" dirty="0"/>
              <a:t> — </a:t>
            </a:r>
            <a:r>
              <a:rPr lang="ru-RU" i="1" dirty="0"/>
              <a:t>Юра Иванушкин</a:t>
            </a:r>
            <a:endParaRPr lang="ru-RU" dirty="0"/>
          </a:p>
          <a:p>
            <a:r>
              <a:rPr lang="ru-RU" dirty="0"/>
              <a:t>2015 — Осколки хрустальной туфельки — </a:t>
            </a:r>
            <a:r>
              <a:rPr lang="ru-RU" i="1" dirty="0"/>
              <a:t>следователь полиции</a:t>
            </a:r>
            <a:endParaRPr lang="ru-RU" dirty="0"/>
          </a:p>
          <a:p>
            <a:r>
              <a:rPr lang="ru-RU" dirty="0"/>
              <a:t>2015 — Орлова и Александров — </a:t>
            </a:r>
            <a:r>
              <a:rPr lang="ru-RU" i="1" dirty="0"/>
              <a:t>Евгений Петров</a:t>
            </a:r>
            <a:endParaRPr lang="ru-RU" dirty="0"/>
          </a:p>
          <a:p>
            <a:r>
              <a:rPr lang="ru-RU" dirty="0"/>
              <a:t>2016 — Штрафник — </a:t>
            </a:r>
            <a:r>
              <a:rPr lang="ru-RU" i="1" dirty="0"/>
              <a:t>конвойный</a:t>
            </a:r>
            <a:r>
              <a:rPr lang="ru-RU" dirty="0"/>
              <a:t> (эпизод)</a:t>
            </a:r>
          </a:p>
          <a:p>
            <a:r>
              <a:rPr lang="ru-RU" dirty="0"/>
              <a:t>2019 — </a:t>
            </a:r>
            <a:r>
              <a:rPr lang="ru-RU" dirty="0" err="1"/>
              <a:t>Безсоновъ</a:t>
            </a:r>
            <a:r>
              <a:rPr lang="ru-RU" dirty="0"/>
              <a:t> — </a:t>
            </a:r>
            <a:r>
              <a:rPr lang="ru-RU" i="1" dirty="0"/>
              <a:t>Олег Петрович </a:t>
            </a:r>
            <a:r>
              <a:rPr lang="ru-RU" i="1" dirty="0" err="1"/>
              <a:t>Мертенс</a:t>
            </a:r>
            <a:r>
              <a:rPr lang="ru-RU" i="1" dirty="0"/>
              <a:t>, банковский чиновник</a:t>
            </a:r>
            <a:endParaRPr lang="ru-RU" dirty="0"/>
          </a:p>
          <a:p>
            <a:r>
              <a:rPr lang="ru-RU" dirty="0"/>
              <a:t>2021 — Холодные берега. Возвращение — </a:t>
            </a:r>
            <a:r>
              <a:rPr lang="ru-RU" i="1" dirty="0"/>
              <a:t>Алексей Суходольский, </a:t>
            </a:r>
            <a:r>
              <a:rPr lang="ru-RU" i="1" dirty="0" err="1"/>
              <a:t>влогер</a:t>
            </a:r>
            <a:endParaRPr lang="ru-RU" dirty="0"/>
          </a:p>
          <a:p>
            <a:r>
              <a:rPr lang="ru-RU" dirty="0"/>
              <a:t>2022 — Зверобой — </a:t>
            </a:r>
            <a:r>
              <a:rPr lang="ru-RU" i="1" dirty="0"/>
              <a:t>Андрей Ступин, оперативник</a:t>
            </a:r>
            <a:endParaRPr lang="ru-RU" dirty="0"/>
          </a:p>
          <a:p>
            <a:r>
              <a:rPr lang="ru-RU" dirty="0"/>
              <a:t>2024 — Операция «Карпаты» — </a:t>
            </a:r>
            <a:r>
              <a:rPr lang="ru-RU" i="1" dirty="0"/>
              <a:t>Чума, </a:t>
            </a:r>
            <a:r>
              <a:rPr lang="ru-RU" i="1" dirty="0" smtClean="0"/>
              <a:t>вор-рецидивист</a:t>
            </a:r>
            <a:endParaRPr lang="ru-RU" dirty="0"/>
          </a:p>
          <a:p>
            <a:endParaRPr lang="ru-RU" dirty="0"/>
          </a:p>
        </p:txBody>
      </p:sp>
      <p:pic>
        <p:nvPicPr>
          <p:cNvPr id="3075" name="Picture 3" descr="C:\Users\kadet\Desktop\ералаш\fc91bcc2dded6291c6-aleksandr-loye-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00200"/>
            <a:ext cx="2438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adet\Desktop\ералаш\n02-07-361312970856-306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51632"/>
            <a:ext cx="2987824" cy="198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8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</TotalTime>
  <Words>55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Александр Лойе</vt:lpstr>
      <vt:lpstr>Биография</vt:lpstr>
      <vt:lpstr>Роли в Ералаше</vt:lpstr>
      <vt:lpstr>Взрослые роли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Лойе</dc:title>
  <dc:creator>Кадет</dc:creator>
  <cp:lastModifiedBy>Кадет</cp:lastModifiedBy>
  <cp:revision>4</cp:revision>
  <dcterms:created xsi:type="dcterms:W3CDTF">2024-05-29T03:44:15Z</dcterms:created>
  <dcterms:modified xsi:type="dcterms:W3CDTF">2024-05-29T04:21:06Z</dcterms:modified>
</cp:coreProperties>
</file>