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273" r:id="rId15"/>
    <p:sldId id="274" r:id="rId16"/>
    <p:sldId id="275" r:id="rId17"/>
    <p:sldId id="278" r:id="rId18"/>
    <p:sldId id="279" r:id="rId19"/>
    <p:sldId id="280" r:id="rId20"/>
    <p:sldId id="281" r:id="rId21"/>
    <p:sldId id="282" r:id="rId22"/>
  </p:sldIdLst>
  <p:sldSz cx="12192000" cy="6858000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5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6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4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1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0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18230" y="81100"/>
            <a:ext cx="18845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СВОЯ ИГРА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46605" y="904029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Физика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6605" y="1851084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Химия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46605" y="2828198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Биология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6605" y="3764368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ОБЗР</a:t>
            </a: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5283176" y="9040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6331927" y="9040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7380678" y="9040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8429429" y="9040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9478180" y="9040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5283176" y="188633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1" name="Скругленный прямоугольник 20">
            <a:hlinkClick r:id="rId9" action="ppaction://hlinksldjump"/>
          </p:cNvPr>
          <p:cNvSpPr/>
          <p:nvPr/>
        </p:nvSpPr>
        <p:spPr>
          <a:xfrm>
            <a:off x="6331927" y="188633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22" name="Скругленный прямоугольник 21">
            <a:hlinkClick r:id="rId10" action="ppaction://hlinksldjump"/>
          </p:cNvPr>
          <p:cNvSpPr/>
          <p:nvPr/>
        </p:nvSpPr>
        <p:spPr>
          <a:xfrm>
            <a:off x="7380678" y="188633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23" name="Скругленный прямоугольник 22">
            <a:hlinkClick r:id="rId11" action="ppaction://hlinksldjump"/>
          </p:cNvPr>
          <p:cNvSpPr/>
          <p:nvPr/>
        </p:nvSpPr>
        <p:spPr>
          <a:xfrm>
            <a:off x="8429429" y="188633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24" name="Скругленный прямоугольник 23">
            <a:hlinkClick r:id="rId12" action="ppaction://hlinksldjump"/>
          </p:cNvPr>
          <p:cNvSpPr/>
          <p:nvPr/>
        </p:nvSpPr>
        <p:spPr>
          <a:xfrm>
            <a:off x="9478180" y="188633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27" name="Скругленный прямоугольник 26">
            <a:hlinkClick r:id="rId13" action="ppaction://hlinksldjump"/>
          </p:cNvPr>
          <p:cNvSpPr/>
          <p:nvPr/>
        </p:nvSpPr>
        <p:spPr>
          <a:xfrm>
            <a:off x="5283176" y="286345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8" name="Скругленный прямоугольник 27">
            <a:hlinkClick r:id="rId14" action="ppaction://hlinksldjump"/>
          </p:cNvPr>
          <p:cNvSpPr/>
          <p:nvPr/>
        </p:nvSpPr>
        <p:spPr>
          <a:xfrm>
            <a:off x="6331927" y="286345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29" name="Скругленный прямоугольник 28">
            <a:hlinkClick r:id="rId15" action="ppaction://hlinksldjump"/>
          </p:cNvPr>
          <p:cNvSpPr/>
          <p:nvPr/>
        </p:nvSpPr>
        <p:spPr>
          <a:xfrm>
            <a:off x="7380678" y="286345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30" name="Скругленный прямоугольник 29">
            <a:hlinkClick r:id="rId16" action="ppaction://hlinksldjump"/>
          </p:cNvPr>
          <p:cNvSpPr/>
          <p:nvPr/>
        </p:nvSpPr>
        <p:spPr>
          <a:xfrm>
            <a:off x="8429429" y="286345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31" name="Скругленный прямоугольник 30">
            <a:hlinkClick r:id="rId17" action="ppaction://hlinksldjump"/>
          </p:cNvPr>
          <p:cNvSpPr/>
          <p:nvPr/>
        </p:nvSpPr>
        <p:spPr>
          <a:xfrm>
            <a:off x="9478180" y="286345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34" name="Скругленный прямоугольник 33">
            <a:hlinkClick r:id="rId18" action="ppaction://hlinksldjump"/>
          </p:cNvPr>
          <p:cNvSpPr/>
          <p:nvPr/>
        </p:nvSpPr>
        <p:spPr>
          <a:xfrm>
            <a:off x="5283176" y="3799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35" name="Скругленный прямоугольник 34">
            <a:hlinkClick r:id="rId19" action="ppaction://hlinksldjump"/>
          </p:cNvPr>
          <p:cNvSpPr/>
          <p:nvPr/>
        </p:nvSpPr>
        <p:spPr>
          <a:xfrm>
            <a:off x="6331927" y="3799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36" name="Скругленный прямоугольник 35">
            <a:hlinkClick r:id="rId20" action="ppaction://hlinksldjump"/>
          </p:cNvPr>
          <p:cNvSpPr/>
          <p:nvPr/>
        </p:nvSpPr>
        <p:spPr>
          <a:xfrm>
            <a:off x="7380678" y="3799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37" name="Скругленный прямоугольник 36">
            <a:hlinkClick r:id="rId21" action="ppaction://hlinksldjump"/>
          </p:cNvPr>
          <p:cNvSpPr/>
          <p:nvPr/>
        </p:nvSpPr>
        <p:spPr>
          <a:xfrm>
            <a:off x="8429429" y="3799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38" name="Скругленный прямоугольник 37">
            <a:hlinkClick r:id="rId22" action="ppaction://hlinksldjump"/>
          </p:cNvPr>
          <p:cNvSpPr/>
          <p:nvPr/>
        </p:nvSpPr>
        <p:spPr>
          <a:xfrm>
            <a:off x="9478180" y="3799623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80442" y="5281670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КОМАНДА1</a:t>
            </a:r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918099" y="5301627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902177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823575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</a:t>
            </a:r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763282" y="5330221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КОМАНДА5</a:t>
            </a:r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202" name="Овал 20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203" name="Овал 20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204" name="Овал 20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205" name="Овал 204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206" name="Овал 20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delay="indefinite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delay="indefinite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918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Серебристо-белый металл, 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YS Text"/>
              </a:rPr>
              <a:t>легко поддающийся формовке, литью, механической обработке. На его основе делают сплавы для авиационной отрасли.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968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Алюминий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30C810-4B50-0442-F34D-8D9582E1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18"/>
          <a:stretch/>
        </p:blipFill>
        <p:spPr>
          <a:xfrm>
            <a:off x="3627871" y="2654181"/>
            <a:ext cx="4617809" cy="27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395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Этот сплав из железа и углерода используется в конструкциях фюзеляжей, лонжерона,  для производства компонентов двигателей и многих других критически важных частях самолетов и вертолетов.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8671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Сталь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384942-FEF6-F5D9-414C-F034094C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42" y="2853673"/>
            <a:ext cx="3581116" cy="23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947" y="610701"/>
            <a:ext cx="11382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Этот десантный планер назван в честь парнокопытного млекопитающего из рода настоящих Быков семейства пологих?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Як-14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0EB26E-3137-98FE-9CF1-B343F9DF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872" y="2499509"/>
            <a:ext cx="4578255" cy="18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242" y="429834"/>
            <a:ext cx="11177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Этот транспортный вертолет имеет черты специализированного полуводного хищника, идеально маскирующегося под окружающую среду?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1403" y="5695666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Ми-24 «Крокодил»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1F9284-EFC7-ECB3-0F0A-ABE3CC4C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40" y="2134098"/>
            <a:ext cx="4606119" cy="314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525" y="31610"/>
            <a:ext cx="11889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 отличие от своих сородичей этот представитель ряда  на первый взгляд ничем не примечателен, однако, он обладает уникальной модификацией. Из-за внушительных размеров вертолета летчики, сравнив его с крупным парнокопытным животным, прозвали его так.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7725" y="5707038"/>
            <a:ext cx="5691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Ми-26 «Летающая корова»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9CFAD9-0756-D813-6939-DAC9657EA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008" y="2566849"/>
            <a:ext cx="4601570" cy="29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979" y="429834"/>
            <a:ext cx="11095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Боевая модификация этого вертолета позволяет видеть противника в сумеречных условиях, о какой модели идет речь?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6906" y="5722962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Ми-28 «Ночной охотник»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742C46-61F0-2DD8-774A-017CB466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387" y="2108579"/>
            <a:ext cx="5616812" cy="3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895" y="313898"/>
            <a:ext cx="10918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Инженерные инновации для создания вертолетов разных модификаций изначально были созданы через аналитику летательных механизмов ЭТОГО животного, особенно возможность зависания в полете.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5206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Стрекоза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7E7A4D-94B9-C8FA-A92D-5A1505F57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390" y="2376001"/>
            <a:ext cx="3853218" cy="28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304" y="838052"/>
            <a:ext cx="1102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Какой первый серийный вертолет выпустил Роствертол?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Ми-1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6A3B60-AE61-1A05-4BD6-D463D9F9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079" y="1678199"/>
            <a:ext cx="5249840" cy="35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442" y="810757"/>
            <a:ext cx="10263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 каком году завод выпустил первый вертолет - Ми-1?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9797" y="568785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1956 г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8B2BA1-0796-363D-3E07-0D4838765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84"/>
          <a:stretch/>
        </p:blipFill>
        <p:spPr>
          <a:xfrm>
            <a:off x="3433444" y="1684350"/>
            <a:ext cx="5325112" cy="34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713" y="566186"/>
            <a:ext cx="11136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Какие боевые ударные вертолеты выпускает завод в настоящее время?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8602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Ми-35М, Ми-2НМ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CD16FC-2616-091E-406C-DB1B7F0DD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81"/>
          <a:stretch/>
        </p:blipFill>
        <p:spPr>
          <a:xfrm>
            <a:off x="3729055" y="1857782"/>
            <a:ext cx="5196581" cy="35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2794" y="5798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Какая средняя скорость вертолета?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460 км/час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1676400"/>
            <a:ext cx="61912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024" y="560751"/>
            <a:ext cx="11068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Какой самый большой и грузоподъемный серийный транспортный вертолет в мире выпускает в настоящее время завод?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Ми-26Т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E9FA68-EF66-41DD-53C7-6FDEBAE1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81"/>
          <a:stretch/>
        </p:blipFill>
        <p:spPr>
          <a:xfrm>
            <a:off x="3553056" y="2314684"/>
            <a:ext cx="5085887" cy="33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232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Почему название вертолетов, выпускаемых на заводе, начинаются с букв «МИ»?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8955" y="5575588"/>
            <a:ext cx="7451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 честь генерального конструктора Миля Михаила Леонтьевича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480B78-A64F-A3F9-CCF4-CC073DE7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84" y="2032561"/>
            <a:ext cx="5765220" cy="31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7833" y="986299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Какая сила поднимает вертолет?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2603" y="5575588"/>
            <a:ext cx="780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Вертолет создает подъемную силу за счет вращения винта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5" y="1757282"/>
            <a:ext cx="4837834" cy="36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024" y="423081"/>
            <a:ext cx="110546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Вертолет равномерно поднимается вертикально вверх. Какова траектория движения точки на конце лопасти винта вертолета в системе отсчета, связанной с корпусом вертолета?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0363" y="5709314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Окружность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5" y="2908803"/>
            <a:ext cx="3252355" cy="216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91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Что удерживает вертолет от вращения?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9648" y="5306928"/>
            <a:ext cx="8939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Чтобы удержать вертолет от вращения, нужно приложить к нему силу. Нужно включить хвостовой винт, он создает тягу как пропеллер самолета.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997" y="1954450"/>
            <a:ext cx="4161557" cy="27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913" y="791569"/>
            <a:ext cx="10222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Почему вертолеты не могут летать в жару?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8234" y="5306928"/>
            <a:ext cx="8447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Когда на улице жарко, воздух разреженный, а это значит, что лопастям вертолета приходится зацепляться за меньшее количество частиц воздуха.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48023E-A31E-CF4D-803D-0478D5FC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51" y="1533734"/>
            <a:ext cx="6428096" cy="36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895" y="530156"/>
            <a:ext cx="10918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Сплав, состоящий из алюминия, магния, кремния с небольшими включениями других элементов (марганец, хром, медь), применяемый для обшивки деталей вертолета</a:t>
            </a:r>
            <a:r>
              <a:rPr lang="ru-RU" sz="32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Авиаль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7ED16F-0E1E-758E-AB57-F077CC02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931" y="2388953"/>
            <a:ext cx="5171567" cy="3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651" y="218364"/>
            <a:ext cx="11286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Искусственно созданный материал, применяемый в вертолетостроении, который состоит из двух или более компонентов, и имеющий границу раздела между ними. Преимуществом таких материалов является способность уменьшить массу конструкции при сохранении прочностных характеристик.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1314" y="5695664"/>
            <a:ext cx="7451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Композиционные (композитные) материалы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4C44A0-D557-C57C-9D16-25FB82128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20" y="2664725"/>
            <a:ext cx="4796759" cy="26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298" y="423044"/>
            <a:ext cx="113958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i="0" dirty="0">
                <a:solidFill>
                  <a:srgbClr val="333333"/>
                </a:solidFill>
                <a:effectLst/>
                <a:latin typeface="YS Text"/>
              </a:rPr>
              <a:t>Легкий металл серебристо-белого цвета, 9-й по распространенности в природе, устойчив к коррозии, известен своим высоким соотношением прочности и веса. Его используют главным образом для получения прочных лёгких сплавов, которые применяют в авиа-, </a:t>
            </a:r>
            <a:r>
              <a:rPr lang="ru-RU" sz="3000" b="1" i="0" dirty="0" err="1">
                <a:solidFill>
                  <a:srgbClr val="333333"/>
                </a:solidFill>
                <a:effectLst/>
                <a:latin typeface="YS Text"/>
              </a:rPr>
              <a:t>ракето</a:t>
            </a:r>
            <a:r>
              <a:rPr lang="ru-RU" sz="3000" b="1" i="0" dirty="0">
                <a:solidFill>
                  <a:srgbClr val="333333"/>
                </a:solidFill>
                <a:effectLst/>
                <a:latin typeface="YS Text"/>
              </a:rPr>
              <a:t>- и судостроении.</a:t>
            </a:r>
            <a:endParaRPr lang="ru-RU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5026" y="5707038"/>
            <a:ext cx="137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Титан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D5EA02-8656-1FAB-70D8-0B84FEBA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67" y="2823701"/>
            <a:ext cx="3974342" cy="26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664</Words>
  <Application>Microsoft Office PowerPoint</Application>
  <PresentationFormat>Широкоэкранный</PresentationFormat>
  <Paragraphs>236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ПРЕПОДАВАТЕЛЬ - ФЕРЕНС ЮЛИЯ СЕРГЕЕВНА</cp:lastModifiedBy>
  <cp:revision>27</cp:revision>
  <dcterms:created xsi:type="dcterms:W3CDTF">2017-08-05T04:53:38Z</dcterms:created>
  <dcterms:modified xsi:type="dcterms:W3CDTF">2024-12-20T13:18:43Z</dcterms:modified>
</cp:coreProperties>
</file>