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7496" y="6163072"/>
            <a:ext cx="4136504" cy="6949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Подготовил: </a:t>
            </a:r>
            <a:r>
              <a:rPr lang="ru-RU" b="1" dirty="0" smtClean="0"/>
              <a:t>Туровец А.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247112" cy="315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66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32"/>
            <a:ext cx="9144000" cy="688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Г</a:t>
            </a:r>
            <a:r>
              <a:rPr lang="ru-RU" dirty="0" smtClean="0">
                <a:solidFill>
                  <a:srgbClr val="92D050"/>
                </a:solidFill>
                <a:latin typeface="Bahnschrift SemiCondensed" panose="020B0502040204020203" pitchFamily="34" charset="0"/>
              </a:rPr>
              <a:t>л</a:t>
            </a:r>
            <a:r>
              <a:rPr lang="ru-RU" dirty="0" smtClean="0">
                <a:solidFill>
                  <a:srgbClr val="C00000"/>
                </a:solidFill>
                <a:latin typeface="Bahnschrift SemiCondensed" panose="020B0502040204020203" pitchFamily="34" charset="0"/>
              </a:rPr>
              <a:t>ю</a:t>
            </a:r>
            <a:r>
              <a:rPr lang="ru-RU" dirty="0" smtClean="0">
                <a:solidFill>
                  <a:srgbClr val="FFFF00"/>
                </a:solidFill>
                <a:latin typeface="Bahnschrift SemiCondensed" panose="020B0502040204020203" pitchFamily="34" charset="0"/>
              </a:rPr>
              <a:t>к</a:t>
            </a:r>
            <a:r>
              <a:rPr lang="ru-RU" dirty="0" smtClean="0">
                <a:solidFill>
                  <a:schemeClr val="accent5"/>
                </a:solidFill>
                <a:latin typeface="Bahnschrift SemiCondensed" panose="020B0502040204020203" pitchFamily="34" charset="0"/>
              </a:rPr>
              <a:t>о</a:t>
            </a:r>
            <a:r>
              <a:rPr lang="ru-RU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з</a:t>
            </a:r>
            <a:r>
              <a:rPr lang="ru-RU" dirty="0" smtClean="0">
                <a:solidFill>
                  <a:schemeClr val="accent4"/>
                </a:solidFill>
                <a:latin typeface="Bahnschrift SemiCondensed" panose="020B0502040204020203" pitchFamily="34" charset="0"/>
              </a:rPr>
              <a:t>а</a:t>
            </a:r>
            <a:endParaRPr lang="ru-RU" dirty="0">
              <a:solidFill>
                <a:schemeClr val="accent4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2908919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Глюкоза (настоящее имя — Наталья Ильинична Чистякова-</a:t>
            </a:r>
            <a:r>
              <a:rPr lang="ru-RU" dirty="0" err="1">
                <a:solidFill>
                  <a:schemeClr val="bg2"/>
                </a:solidFill>
                <a:latin typeface="Bahnschrift SemiCondensed" panose="020B0502040204020203" pitchFamily="34" charset="0"/>
              </a:rPr>
              <a:t>Ионова</a:t>
            </a:r>
            <a:r>
              <a:rPr lang="ru-RU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) — российская поп-певица, актриса кино и озвучивания, телеведущая.</a:t>
            </a:r>
          </a:p>
          <a:p>
            <a:r>
              <a:rPr lang="ru-RU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Родилась 7 июня 1986 года в Москве.</a:t>
            </a:r>
          </a:p>
          <a:p>
            <a:r>
              <a:rPr lang="ru-RU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Дебютный альбом певицы «</a:t>
            </a:r>
            <a:r>
              <a:rPr lang="ru-RU" dirty="0" err="1">
                <a:solidFill>
                  <a:schemeClr val="bg2"/>
                </a:solidFill>
                <a:latin typeface="Bahnschrift SemiCondensed" panose="020B0502040204020203" pitchFamily="34" charset="0"/>
              </a:rPr>
              <a:t>Глюк’oZa</a:t>
            </a:r>
            <a:r>
              <a:rPr lang="ru-RU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Bahnschrift SemiCondensed" panose="020B0502040204020203" pitchFamily="34" charset="0"/>
              </a:rPr>
              <a:t>Nostra</a:t>
            </a:r>
            <a:r>
              <a:rPr lang="ru-RU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» был признан лучшим альбомом 2004 года по версии премии «</a:t>
            </a:r>
            <a:r>
              <a:rPr lang="ru-RU" dirty="0" err="1">
                <a:solidFill>
                  <a:schemeClr val="bg2"/>
                </a:solidFill>
                <a:latin typeface="Bahnschrift SemiCondensed" panose="020B0502040204020203" pitchFamily="34" charset="0"/>
              </a:rPr>
              <a:t>Рекордъ</a:t>
            </a:r>
            <a:r>
              <a:rPr lang="ru-RU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», а </a:t>
            </a:r>
            <a:r>
              <a:rPr lang="ru-RU" dirty="0" err="1">
                <a:solidFill>
                  <a:schemeClr val="bg2"/>
                </a:solidFill>
                <a:latin typeface="Bahnschrift SemiCondensed" panose="020B0502040204020203" pitchFamily="34" charset="0"/>
              </a:rPr>
              <a:t>синглы</a:t>
            </a:r>
            <a:r>
              <a:rPr lang="ru-RU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 «Невеста» и «Ненавижу» возглавили хит-парады России и Украины.</a:t>
            </a:r>
          </a:p>
          <a:p>
            <a:r>
              <a:rPr lang="ru-RU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За время карьеры достигла популярности в СНГ и других странах Восточной Европы. Является лауреатом многих российских и международных музыкальных наград.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87" y="4093560"/>
            <a:ext cx="2644974" cy="264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63919"/>
            <a:ext cx="30665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45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31"/>
            <a:ext cx="9144000" cy="6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9831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Г</a:t>
            </a:r>
            <a:r>
              <a:rPr lang="ru-RU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л</a:t>
            </a:r>
            <a:r>
              <a:rPr lang="ru-RU" dirty="0" smtClean="0">
                <a:solidFill>
                  <a:srgbClr val="C00000"/>
                </a:solidFill>
                <a:latin typeface="Bahnschrift SemiCondensed" panose="020B0502040204020203" pitchFamily="34" charset="0"/>
              </a:rPr>
              <a:t>ю</a:t>
            </a:r>
            <a:r>
              <a:rPr lang="ru-RU" dirty="0" smtClean="0">
                <a:solidFill>
                  <a:srgbClr val="FFFF00"/>
                </a:solidFill>
                <a:latin typeface="Bahnschrift SemiCondensed" panose="020B0502040204020203" pitchFamily="34" charset="0"/>
              </a:rPr>
              <a:t>к</a:t>
            </a:r>
            <a:r>
              <a:rPr lang="ru-RU" dirty="0" smtClean="0">
                <a:solidFill>
                  <a:srgbClr val="92D050"/>
                </a:solidFill>
                <a:latin typeface="Bahnschrift SemiCondensed" panose="020B0502040204020203" pitchFamily="34" charset="0"/>
              </a:rPr>
              <a:t>о</a:t>
            </a:r>
            <a:r>
              <a:rPr lang="ru-RU" dirty="0" smtClean="0">
                <a:solidFill>
                  <a:schemeClr val="accent3"/>
                </a:solidFill>
                <a:latin typeface="Bahnschrift SemiCondensed" panose="020B0502040204020203" pitchFamily="34" charset="0"/>
              </a:rPr>
              <a:t>з</a:t>
            </a:r>
            <a:r>
              <a:rPr lang="ru-RU" dirty="0" smtClean="0">
                <a:solidFill>
                  <a:schemeClr val="accent6"/>
                </a:solidFill>
                <a:latin typeface="Bahnschrift SemiCondensed" panose="020B0502040204020203" pitchFamily="34" charset="0"/>
              </a:rPr>
              <a:t>а</a:t>
            </a:r>
            <a:r>
              <a:rPr lang="ru-RU" dirty="0" smtClean="0">
                <a:latin typeface="Bahnschrift SemiCondensed" panose="020B0502040204020203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в</a:t>
            </a:r>
            <a:r>
              <a:rPr lang="ru-RU" dirty="0" smtClean="0">
                <a:latin typeface="Bahnschrift SemiCondensed" panose="020B0502040204020203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Bahnschrift SemiCondensed" panose="020B0502040204020203" pitchFamily="34" charset="0"/>
              </a:rPr>
              <a:t>Е</a:t>
            </a:r>
            <a:r>
              <a:rPr lang="ru-RU" dirty="0" smtClean="0">
                <a:solidFill>
                  <a:srgbClr val="92D050"/>
                </a:solidFill>
                <a:latin typeface="Bahnschrift SemiCondensed" panose="020B0502040204020203" pitchFamily="34" charset="0"/>
              </a:rPr>
              <a:t>р</a:t>
            </a:r>
            <a:r>
              <a:rPr lang="ru-RU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а</a:t>
            </a:r>
            <a:r>
              <a:rPr lang="ru-RU" dirty="0" smtClean="0">
                <a:solidFill>
                  <a:schemeClr val="accent4"/>
                </a:solidFill>
                <a:latin typeface="Bahnschrift SemiCondensed" panose="020B0502040204020203" pitchFamily="34" charset="0"/>
              </a:rPr>
              <a:t>л</a:t>
            </a:r>
            <a:r>
              <a:rPr lang="ru-RU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а</a:t>
            </a:r>
            <a:r>
              <a:rPr lang="ru-RU" dirty="0" smtClean="0">
                <a:solidFill>
                  <a:srgbClr val="0070C0"/>
                </a:solidFill>
                <a:latin typeface="Bahnschrift SemiCondensed" panose="020B0502040204020203" pitchFamily="34" charset="0"/>
              </a:rPr>
              <a:t>ш</a:t>
            </a:r>
            <a:r>
              <a:rPr lang="ru-RU" dirty="0" smtClean="0">
                <a:solidFill>
                  <a:schemeClr val="accent2"/>
                </a:solidFill>
                <a:latin typeface="Bahnschrift SemiCondensed" panose="020B0502040204020203" pitchFamily="34" charset="0"/>
              </a:rPr>
              <a:t>е</a:t>
            </a:r>
            <a:endParaRPr lang="ru-RU" dirty="0">
              <a:solidFill>
                <a:schemeClr val="accent2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93824"/>
            <a:ext cx="7571184" cy="2980928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Один из авторов киножурнала, Борис </a:t>
            </a:r>
            <a:r>
              <a:rPr lang="ru-RU" dirty="0" err="1">
                <a:solidFill>
                  <a:schemeClr val="bg2"/>
                </a:solidFill>
                <a:latin typeface="Bahnschrift SemiCondensed" panose="020B0502040204020203" pitchFamily="34" charset="0"/>
              </a:rPr>
              <a:t>Грачевский</a:t>
            </a:r>
            <a:r>
              <a:rPr lang="ru-RU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, вспоминал, что Глюкоза была яркой звездой «Ералаша». В возрасте 11 лет она пришла на кастинг, и её взяли только потому, что посчитали симпатичной.</a:t>
            </a:r>
          </a:p>
          <a:p>
            <a:r>
              <a:rPr lang="ru-RU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Девочке сначала хотели отдать второстепенную роль, но затем она так разошлась, что её сделали главной героиней. </a:t>
            </a:r>
            <a:r>
              <a:rPr lang="ru-RU" dirty="0" err="1">
                <a:solidFill>
                  <a:schemeClr val="bg2"/>
                </a:solidFill>
                <a:latin typeface="Bahnschrift SemiCondensed" panose="020B0502040204020203" pitchFamily="34" charset="0"/>
              </a:rPr>
              <a:t>Грачевский</a:t>
            </a:r>
            <a:r>
              <a:rPr lang="ru-RU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 со смехом рассказывал, что она даже не поняла, что играет центрального персонажа.</a:t>
            </a:r>
          </a:p>
          <a:p>
            <a:r>
              <a:rPr lang="ru-RU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Сейчас Глюкоза продолжает иногда играть в кино, но большую часть времени уделяет певческой карьере. В год певица выпускает до 5 </a:t>
            </a:r>
            <a:r>
              <a:rPr lang="ru-RU" dirty="0" err="1">
                <a:solidFill>
                  <a:schemeClr val="bg2"/>
                </a:solidFill>
                <a:latin typeface="Bahnschrift SemiCondensed" panose="020B0502040204020203" pitchFamily="34" charset="0"/>
              </a:rPr>
              <a:t>синглов</a:t>
            </a:r>
            <a:r>
              <a:rPr lang="ru-RU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, которые моментально становятся хитами.</a:t>
            </a:r>
          </a:p>
          <a:p>
            <a:endParaRPr lang="ru-RU" dirty="0">
              <a:solidFill>
                <a:schemeClr val="bg2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34837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97412"/>
            <a:ext cx="3312843" cy="2211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81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5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Ф</a:t>
            </a:r>
            <a:r>
              <a:rPr lang="ru-RU" dirty="0" smtClean="0">
                <a:solidFill>
                  <a:srgbClr val="00B050"/>
                </a:solidFill>
                <a:latin typeface="Bahnschrift SemiCondensed" panose="020B0502040204020203" pitchFamily="34" charset="0"/>
              </a:rPr>
              <a:t>и</a:t>
            </a:r>
            <a:r>
              <a:rPr lang="ru-RU" dirty="0" smtClean="0">
                <a:solidFill>
                  <a:srgbClr val="FFFF00"/>
                </a:solidFill>
                <a:latin typeface="Bahnschrift SemiCondensed" panose="020B0502040204020203" pitchFamily="34" charset="0"/>
              </a:rPr>
              <a:t>л</a:t>
            </a:r>
            <a:r>
              <a:rPr lang="ru-RU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ь</a:t>
            </a:r>
            <a:r>
              <a:rPr lang="ru-RU" dirty="0" smtClean="0">
                <a:solidFill>
                  <a:schemeClr val="accent2"/>
                </a:solidFill>
                <a:latin typeface="Bahnschrift SemiCondensed" panose="020B0502040204020203" pitchFamily="34" charset="0"/>
              </a:rPr>
              <a:t>м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</a:rPr>
              <a:t>о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Condensed" panose="020B0502040204020203" pitchFamily="34" charset="0"/>
              </a:rPr>
              <a:t>г</a:t>
            </a:r>
            <a:r>
              <a:rPr lang="ru-RU" dirty="0" smtClean="0">
                <a:solidFill>
                  <a:srgbClr val="92D050"/>
                </a:solidFill>
                <a:latin typeface="Bahnschrift SemiCondensed" panose="020B0502040204020203" pitchFamily="34" charset="0"/>
              </a:rPr>
              <a:t>р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Bahnschrift SemiCondensed" panose="020B0502040204020203" pitchFamily="34" charset="0"/>
              </a:rPr>
              <a:t>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SemiCondensed" panose="020B0502040204020203" pitchFamily="34" charset="0"/>
              </a:rPr>
              <a:t>ф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ahnschrift SemiCondensed" panose="020B0502040204020203" pitchFamily="34" charset="0"/>
              </a:rPr>
              <a:t>и</a:t>
            </a:r>
            <a:r>
              <a:rPr lang="ru-RU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я</a:t>
            </a:r>
            <a:endParaRPr lang="ru-RU" dirty="0">
              <a:solidFill>
                <a:srgbClr val="FF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10163472" cy="4525963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Моя </a:t>
            </a:r>
            <a:r>
              <a:rPr lang="ru-RU" sz="2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ужасная сестра 2</a:t>
            </a:r>
          </a:p>
          <a:p>
            <a:pPr fontAlgn="base"/>
            <a:r>
              <a:rPr lang="ru-RU" sz="2400" b="1" dirty="0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Любовники</a:t>
            </a:r>
            <a:endParaRPr lang="ru-RU" sz="2400" b="1" dirty="0">
              <a:solidFill>
                <a:schemeClr val="bg2"/>
              </a:solidFill>
              <a:latin typeface="Bahnschrift SemiCondensed" panose="020B0502040204020203" pitchFamily="34" charset="0"/>
            </a:endParaRPr>
          </a:p>
          <a:p>
            <a:pPr fontAlgn="base"/>
            <a:r>
              <a:rPr lang="ru-RU" sz="2400" b="1" dirty="0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Моя </a:t>
            </a:r>
            <a:r>
              <a:rPr lang="ru-RU" sz="2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ужасная сестра</a:t>
            </a:r>
          </a:p>
          <a:p>
            <a:pPr fontAlgn="base"/>
            <a:r>
              <a:rPr lang="ru-RU" sz="2400" b="1" dirty="0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Прабабушка </a:t>
            </a:r>
            <a:r>
              <a:rPr lang="ru-RU" sz="2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легкого поведения</a:t>
            </a:r>
          </a:p>
          <a:p>
            <a:pPr fontAlgn="base"/>
            <a:r>
              <a:rPr lang="ru-RU" sz="2400" b="1" dirty="0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Жара</a:t>
            </a:r>
            <a:endParaRPr lang="ru-RU" sz="2400" b="1" dirty="0">
              <a:solidFill>
                <a:schemeClr val="bg2"/>
              </a:solidFill>
              <a:latin typeface="Bahnschrift SemiCondensed" panose="020B0502040204020203" pitchFamily="34" charset="0"/>
            </a:endParaRPr>
          </a:p>
          <a:p>
            <a:pPr fontAlgn="base"/>
            <a:r>
              <a:rPr lang="ru-RU" sz="2400" b="1" dirty="0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Бабушка </a:t>
            </a:r>
            <a:r>
              <a:rPr lang="ru-RU" sz="2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легкого поведения 2</a:t>
            </a:r>
          </a:p>
          <a:p>
            <a:pPr fontAlgn="base"/>
            <a:r>
              <a:rPr lang="ru-RU" sz="2400" b="1" dirty="0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Монстры </a:t>
            </a:r>
            <a:r>
              <a:rPr lang="ru-RU" sz="2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против пришельцев</a:t>
            </a:r>
          </a:p>
          <a:p>
            <a:pPr fontAlgn="base"/>
            <a:r>
              <a:rPr lang="ru-RU" sz="2400" b="1" dirty="0" smtClean="0">
                <a:solidFill>
                  <a:schemeClr val="bg2"/>
                </a:solidFill>
                <a:latin typeface="Bahnschrift SemiCondensed" panose="020B0502040204020203" pitchFamily="34" charset="0"/>
              </a:rPr>
              <a:t>Монстры </a:t>
            </a:r>
            <a:r>
              <a:rPr lang="ru-RU" sz="2400" b="1" dirty="0">
                <a:solidFill>
                  <a:schemeClr val="bg2"/>
                </a:solidFill>
                <a:latin typeface="Bahnschrift SemiCondensed" panose="020B0502040204020203" pitchFamily="34" charset="0"/>
              </a:rPr>
              <a:t>против пришельцев</a:t>
            </a:r>
          </a:p>
          <a:p>
            <a:endParaRPr lang="ru-RU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56439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9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134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Глюкоза</vt:lpstr>
      <vt:lpstr>Глюкоза в Ералаше</vt:lpstr>
      <vt:lpstr>Фильмография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Кадет</dc:creator>
  <cp:lastModifiedBy>Кадет</cp:lastModifiedBy>
  <cp:revision>2</cp:revision>
  <dcterms:created xsi:type="dcterms:W3CDTF">2024-05-29T04:03:29Z</dcterms:created>
  <dcterms:modified xsi:type="dcterms:W3CDTF">2024-05-29T04:30:04Z</dcterms:modified>
</cp:coreProperties>
</file>