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B9A507A-1681-4109-9357-14AD53241CB6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43CA1DA-8AA8-4FD3-94F3-39C283AA4A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04864"/>
            <a:ext cx="2814695" cy="3940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3888" y="3592884"/>
            <a:ext cx="2278632" cy="3724548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Работу выполнил</a:t>
            </a:r>
            <a:r>
              <a:rPr lang="en-GB" sz="2800" dirty="0" smtClean="0"/>
              <a:t>: </a:t>
            </a:r>
            <a:r>
              <a:rPr lang="ru-RU" sz="2800" dirty="0" smtClean="0"/>
              <a:t>кадет Лапин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76064"/>
            <a:ext cx="6828656" cy="1828800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Максим Сидоров</a:t>
            </a:r>
            <a:endParaRPr lang="ru-RU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6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772816"/>
            <a:ext cx="5256583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/>
              <a:t>Снимался в Ералаше:</a:t>
            </a:r>
          </a:p>
          <a:p>
            <a:endParaRPr lang="ru-RU" dirty="0" smtClean="0"/>
          </a:p>
          <a:p>
            <a:r>
              <a:rPr lang="ru-RU" dirty="0" smtClean="0"/>
              <a:t>Выпуск 25 "Серега, выходи!" – 1980</a:t>
            </a:r>
          </a:p>
          <a:p>
            <a:r>
              <a:rPr lang="ru-RU" dirty="0" smtClean="0"/>
              <a:t>Выпуск 27 "Пролетая над родной школой" - 1981</a:t>
            </a:r>
          </a:p>
          <a:p>
            <a:r>
              <a:rPr lang="ru-RU" dirty="0" smtClean="0"/>
              <a:t>Выпуск 35 "Опасная работа" – 1982</a:t>
            </a:r>
          </a:p>
          <a:p>
            <a:r>
              <a:rPr lang="ru-RU" dirty="0" smtClean="0"/>
              <a:t>Выпуск 36 "Страшная месть" – 1983</a:t>
            </a:r>
          </a:p>
          <a:p>
            <a:r>
              <a:rPr lang="ru-RU" dirty="0" smtClean="0"/>
              <a:t>Выпуск 44 "Ябеды" – 1985</a:t>
            </a:r>
          </a:p>
          <a:p>
            <a:r>
              <a:rPr lang="ru-RU" dirty="0" smtClean="0"/>
              <a:t>Выпуск 49 "Тюк, тюк, тюк, тюк, поломался наш утюг" - 1985</a:t>
            </a:r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Карьера в юном возрасте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756" y="4073500"/>
            <a:ext cx="3241385" cy="2431039"/>
          </a:xfrm>
          <a:prstGeom prst="roundRect">
            <a:avLst>
              <a:gd name="adj" fmla="val 20374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29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958923"/>
            <a:ext cx="5328592" cy="4734265"/>
          </a:xfrm>
        </p:spPr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«</a:t>
            </a:r>
            <a:r>
              <a:rPr lang="ru-RU" sz="2400" dirty="0"/>
              <a:t>Что такое Ералаш?» (1986);</a:t>
            </a:r>
          </a:p>
          <a:p>
            <a:r>
              <a:rPr lang="ru-RU" sz="2400" dirty="0"/>
              <a:t>«Шутки в сторону» (1984);</a:t>
            </a:r>
          </a:p>
          <a:p>
            <a:r>
              <a:rPr lang="ru-RU" sz="2400" dirty="0"/>
              <a:t>«Потерялся слон» (1984);</a:t>
            </a:r>
          </a:p>
          <a:p>
            <a:r>
              <a:rPr lang="ru-RU" sz="2400" dirty="0"/>
              <a:t>«Однолюбы» (1982);</a:t>
            </a:r>
          </a:p>
          <a:p>
            <a:r>
              <a:rPr lang="ru-RU" sz="2400" dirty="0"/>
              <a:t>«Вот такие чудеса» (1982);</a:t>
            </a:r>
          </a:p>
          <a:p>
            <a:r>
              <a:rPr lang="ru-RU" sz="2400" dirty="0"/>
              <a:t>«Недопёсок Наполеон III-й» (1978);</a:t>
            </a:r>
          </a:p>
          <a:p>
            <a:r>
              <a:rPr lang="ru-RU" sz="2400" dirty="0"/>
              <a:t>«Журавль в небе...» (1977).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Фильмография</a:t>
            </a:r>
            <a:endParaRPr lang="ru-RU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375" l="0" r="100000">
                        <a14:foregroundMark x1="8503" y1="54688" x2="8503" y2="54688"/>
                        <a14:foregroundMark x1="17007" y1="71563" x2="17007" y2="71563"/>
                        <a14:foregroundMark x1="15986" y1="80625" x2="15986" y2="80625"/>
                        <a14:foregroundMark x1="23810" y1="85313" x2="31973" y2="85625"/>
                        <a14:foregroundMark x1="38435" y1="86563" x2="45918" y2="88125"/>
                        <a14:foregroundMark x1="60544" y1="89063" x2="65986" y2="90625"/>
                        <a14:foregroundMark x1="69728" y1="91250" x2="73810" y2="91250"/>
                        <a14:foregroundMark x1="77551" y1="91250" x2="78912" y2="90938"/>
                        <a14:foregroundMark x1="81293" y1="90938" x2="84354" y2="90625"/>
                        <a14:foregroundMark x1="86735" y1="90625" x2="90476" y2="90625"/>
                        <a14:foregroundMark x1="92517" y1="90625" x2="93878" y2="90625"/>
                        <a14:foregroundMark x1="67687" y1="85938" x2="66327" y2="85938"/>
                        <a14:foregroundMark x1="54762" y1="91563" x2="54762" y2="91563"/>
                        <a14:foregroundMark x1="51701" y1="94375" x2="49320" y2="95000"/>
                        <a14:foregroundMark x1="45578" y1="95000" x2="45578" y2="95000"/>
                        <a14:foregroundMark x1="42857" y1="93750" x2="36054" y2="92500"/>
                        <a14:foregroundMark x1="21769" y1="90938" x2="19388" y2="90313"/>
                        <a14:foregroundMark x1="14626" y1="86875" x2="11224" y2="83438"/>
                        <a14:foregroundMark x1="10204" y1="81875" x2="10204" y2="80938"/>
                        <a14:foregroundMark x1="10204" y1="80000" x2="10204" y2="77813"/>
                        <a14:foregroundMark x1="10204" y1="77500" x2="10204" y2="71875"/>
                        <a14:foregroundMark x1="10204" y1="71563" x2="10204" y2="67500"/>
                        <a14:foregroundMark x1="10204" y1="65938" x2="9184" y2="63438"/>
                        <a14:foregroundMark x1="9184" y1="61563" x2="8844" y2="59062"/>
                        <a14:foregroundMark x1="8844" y1="58750" x2="8844" y2="54063"/>
                        <a14:foregroundMark x1="8844" y1="53125" x2="8844" y2="50313"/>
                        <a14:foregroundMark x1="8503" y1="49063" x2="8163" y2="46563"/>
                        <a14:foregroundMark x1="8163" y1="45938" x2="8163" y2="45938"/>
                        <a14:foregroundMark x1="7823" y1="43750" x2="7483" y2="42813"/>
                        <a14:foregroundMark x1="7483" y1="41875" x2="7483" y2="41875"/>
                        <a14:foregroundMark x1="6803" y1="40625" x2="6803" y2="40625"/>
                        <a14:foregroundMark x1="94898" y1="66875" x2="94898" y2="66875"/>
                        <a14:foregroundMark x1="95918" y1="63438" x2="95918" y2="63438"/>
                        <a14:foregroundMark x1="91837" y1="62813" x2="92857" y2="63438"/>
                        <a14:foregroundMark x1="96599" y1="71250" x2="96599" y2="71250"/>
                        <a14:foregroundMark x1="97619" y1="77500" x2="97619" y2="77500"/>
                        <a14:foregroundMark x1="97619" y1="81250" x2="97619" y2="81250"/>
                        <a14:backgroundMark x1="16667" y1="15000" x2="16667" y2="15000"/>
                        <a14:backgroundMark x1="49660" y1="10625" x2="49660" y2="10625"/>
                        <a14:backgroundMark x1="76531" y1="6250" x2="76531" y2="6250"/>
                        <a14:backgroundMark x1="71429" y1="5000" x2="64286" y2="5000"/>
                        <a14:backgroundMark x1="95918" y1="21563" x2="95918" y2="21563"/>
                        <a14:backgroundMark x1="91497" y1="20313" x2="91497" y2="20313"/>
                        <a14:backgroundMark x1="98639" y1="26563" x2="98639" y2="26563"/>
                        <a14:backgroundMark x1="77551" y1="60625" x2="83673" y2="70000"/>
                        <a14:backgroundMark x1="79932" y1="56563" x2="79932" y2="56563"/>
                        <a14:backgroundMark x1="98980" y1="28750" x2="98980" y2="28750"/>
                        <a14:backgroundMark x1="99320" y1="31563" x2="99320" y2="31563"/>
                        <a14:backgroundMark x1="12585" y1="22188" x2="26871" y2="9688"/>
                        <a14:backgroundMark x1="23129" y1="34375" x2="23129" y2="343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0968"/>
            <a:ext cx="3263602" cy="3552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3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09716"/>
            <a:ext cx="3273152" cy="245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381260" cy="1054394"/>
          </a:xfrm>
        </p:spPr>
        <p:txBody>
          <a:bodyPr/>
          <a:lstStyle/>
          <a:p>
            <a:r>
              <a:rPr lang="ru-RU" sz="4000" dirty="0" smtClean="0"/>
              <a:t>Подборка фотографий</a:t>
            </a:r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32" y="1694216"/>
            <a:ext cx="3273152" cy="245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9080"/>
            <a:ext cx="3277691" cy="245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32" y="4149080"/>
            <a:ext cx="3273152" cy="245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0"/>
            <a:ext cx="10945216" cy="7292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0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57</TotalTime>
  <Words>130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Максим Сидоров</vt:lpstr>
      <vt:lpstr>Карьера в юном возрасте</vt:lpstr>
      <vt:lpstr>Фильмография</vt:lpstr>
      <vt:lpstr>Подборка фотографий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Максим Сидоров</dc:title>
  <dc:creator>Кадет</dc:creator>
  <cp:lastModifiedBy>Кадет</cp:lastModifiedBy>
  <cp:revision>4</cp:revision>
  <dcterms:created xsi:type="dcterms:W3CDTF">2024-05-29T03:48:09Z</dcterms:created>
  <dcterms:modified xsi:type="dcterms:W3CDTF">2024-05-29T04:45:20Z</dcterms:modified>
</cp:coreProperties>
</file>