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732240" cy="5049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6980312" cy="7773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Ольга Кузьмина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753"/>
            <a:ext cx="6965245" cy="1202485"/>
          </a:xfrm>
        </p:spPr>
        <p:txBody>
          <a:bodyPr/>
          <a:lstStyle/>
          <a:p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28092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Ольга Николаевна Кузьмина — российская актриса театра, кино и дубляжа.</a:t>
            </a:r>
          </a:p>
          <a:p>
            <a:r>
              <a:rPr lang="ru-RU" sz="2800" dirty="0"/>
              <a:t>Родилась 16 июня 1987 года в Москве. С детства занималась хореографией и акробатикой.</a:t>
            </a:r>
          </a:p>
          <a:p>
            <a:r>
              <a:rPr lang="ru-RU" sz="2800" dirty="0"/>
              <a:t>В 2008 году окончила Российскую академию театрального искусства (ГИТИС), мастерскую Сергея </a:t>
            </a:r>
            <a:r>
              <a:rPr lang="ru-RU" sz="2800" dirty="0" err="1"/>
              <a:t>Проханова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Её кинодебют состоялся в подростковом возрасте в трёх эпизодах киножурнала «Ералаш». Известность актрисе принесла роль официантки Насти Фоминой из телесериала «Кухня».</a:t>
            </a:r>
          </a:p>
          <a:p>
            <a:r>
              <a:rPr lang="ru-RU" sz="2800" dirty="0"/>
              <a:t>В 2020 году заняла первое место в седьмом сезоне шоу «Ледниковый период», где выступала в паре с фигуристом Александром </a:t>
            </a:r>
            <a:r>
              <a:rPr lang="ru-RU" sz="2800" dirty="0" err="1"/>
              <a:t>Энбертом</a:t>
            </a:r>
            <a:r>
              <a:rPr lang="ru-RU" sz="2800" dirty="0"/>
              <a:t>.</a:t>
            </a:r>
          </a:p>
          <a:p>
            <a:r>
              <a:rPr lang="ru-RU" sz="2800" dirty="0"/>
              <a:t>В 2022 году озвучила Чебурашку в одноимённом фильме.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5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6633"/>
            <a:ext cx="6965245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>Детские роли актера в киножурнале "Ералаш"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/>
          <a:lstStyle/>
          <a:p>
            <a:r>
              <a:rPr lang="ru-RU" dirty="0"/>
              <a:t>В 11 лет она стала участницей студии Игоря Моисеева, а через год пополнила ряды ансамбля «Школьные годы». На выступлении её заметил Борис </a:t>
            </a:r>
            <a:r>
              <a:rPr lang="ru-RU" dirty="0" err="1"/>
              <a:t>Грачевский</a:t>
            </a:r>
            <a:r>
              <a:rPr lang="ru-RU" dirty="0"/>
              <a:t>, который в поисках новых лиц для «Ералаша» посещал детские коллективы. Юную танцовщицу пригласили на съёмки, и успешный дебют обернулся сотрудничеством с киножурналом.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7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965245" cy="1202485"/>
          </a:xfrm>
        </p:spPr>
        <p:txBody>
          <a:bodyPr/>
          <a:lstStyle/>
          <a:p>
            <a:r>
              <a:rPr lang="ru-RU" dirty="0" smtClean="0"/>
              <a:t>Снялась в сериях: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6196405" cy="3603812"/>
          </a:xfrm>
        </p:spPr>
        <p:txBody>
          <a:bodyPr>
            <a:normAutofit/>
          </a:bodyPr>
          <a:lstStyle/>
          <a:p>
            <a:r>
              <a:rPr lang="ru-RU" dirty="0"/>
              <a:t>Кузьмина снялась в нескольких эпизодах: «Никто, кроме меня», «Сюрприз», «Между нами, девочками», «Волшебная шляпа», «Тихо! Идёт контрольная!».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99112"/>
            <a:ext cx="4968552" cy="33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Взрослые роли актера в кино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6196405" cy="3603812"/>
          </a:xfrm>
        </p:spPr>
        <p:txBody>
          <a:bodyPr>
            <a:noAutofit/>
          </a:bodyPr>
          <a:lstStyle/>
          <a:p>
            <a:r>
              <a:rPr lang="ru-RU" sz="2000" dirty="0"/>
              <a:t>«Спальный район» (2009);</a:t>
            </a:r>
          </a:p>
          <a:p>
            <a:r>
              <a:rPr lang="ru-RU" sz="2000" dirty="0"/>
              <a:t>«Кухня» (2012–2016);</a:t>
            </a:r>
          </a:p>
          <a:p>
            <a:r>
              <a:rPr lang="ru-RU" sz="2000" dirty="0"/>
              <a:t>«Карпов» (2012);</a:t>
            </a:r>
          </a:p>
          <a:p>
            <a:r>
              <a:rPr lang="ru-RU" sz="2000" dirty="0"/>
              <a:t>«Гагарин. Первый в космосе» (2013);</a:t>
            </a:r>
          </a:p>
          <a:p>
            <a:r>
              <a:rPr lang="ru-RU" sz="2000" dirty="0"/>
              <a:t>«Кухня в Париже» (2014);</a:t>
            </a:r>
          </a:p>
          <a:p>
            <a:r>
              <a:rPr lang="ru-RU" sz="2000" dirty="0"/>
              <a:t>«Призрак» (2015);</a:t>
            </a:r>
          </a:p>
          <a:p>
            <a:r>
              <a:rPr lang="ru-RU" sz="2000" dirty="0"/>
              <a:t>«Как я стал русским» (2015);</a:t>
            </a:r>
          </a:p>
          <a:p>
            <a:r>
              <a:rPr lang="ru-RU" sz="2000" dirty="0"/>
              <a:t>«Отель „</a:t>
            </a:r>
            <a:r>
              <a:rPr lang="ru-RU" sz="2000" dirty="0" err="1"/>
              <a:t>Элеон</a:t>
            </a:r>
            <a:r>
              <a:rPr lang="ru-RU" sz="2000" dirty="0"/>
              <a:t>“» (2016);</a:t>
            </a:r>
          </a:p>
          <a:p>
            <a:r>
              <a:rPr lang="ru-RU" sz="2000" dirty="0"/>
              <a:t>«Одноклассницы» (2016);</a:t>
            </a:r>
          </a:p>
          <a:p>
            <a:r>
              <a:rPr lang="ru-RU" sz="2000" dirty="0"/>
              <a:t>«Одноклассницы: Новый поворот» (2017).</a:t>
            </a:r>
          </a:p>
          <a:p>
            <a:r>
              <a:rPr lang="ru-RU" sz="2000" dirty="0" smtClean="0"/>
              <a:t>Озвучила Чебурашку в 2022 году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850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429000"/>
            <a:ext cx="6965245" cy="1202485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463040" y="5723068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84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</TotalTime>
  <Words>192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Ольга Кузьмина</vt:lpstr>
      <vt:lpstr>Биография </vt:lpstr>
      <vt:lpstr>Детские роли актера в киножурнале "Ералаш" </vt:lpstr>
      <vt:lpstr>Снялась в сериях:</vt:lpstr>
      <vt:lpstr>Взрослые роли актера в кино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Кузьмина</dc:title>
  <dc:creator>Бревнов Савелий Викторович</dc:creator>
  <cp:lastModifiedBy>Бревнов Савелий Викторович</cp:lastModifiedBy>
  <cp:revision>2</cp:revision>
  <dcterms:created xsi:type="dcterms:W3CDTF">2024-05-29T03:42:27Z</dcterms:created>
  <dcterms:modified xsi:type="dcterms:W3CDTF">2024-05-29T03:56:15Z</dcterms:modified>
</cp:coreProperties>
</file>