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custDataLst>
    <p:tags r:id="rId3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135EB-A87F-445C-8F45-6A070E21BA82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77F41-E331-4245-85F8-8CB53CD9C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1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51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534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919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82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65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7573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94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1357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68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857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91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94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3015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4004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7047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352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9686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4032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174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7003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794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25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7044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4788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1354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124398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16252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04911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11061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6808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94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072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485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437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706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46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7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2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57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8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5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54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54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4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3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31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9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AF2A-1DFE-4284-9BA0-38E327E9BDA1}" type="datetimeFigureOut">
              <a:rPr lang="ru-RU" smtClean="0"/>
              <a:t>25.09.2024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5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26" Type="http://schemas.openxmlformats.org/officeDocument/2006/relationships/slide" Target="slide25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34" Type="http://schemas.openxmlformats.org/officeDocument/2006/relationships/slide" Target="slide34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5" Type="http://schemas.openxmlformats.org/officeDocument/2006/relationships/slide" Target="slide24.xml"/><Relationship Id="rId33" Type="http://schemas.openxmlformats.org/officeDocument/2006/relationships/slide" Target="slide33.xml"/><Relationship Id="rId2" Type="http://schemas.openxmlformats.org/officeDocument/2006/relationships/notesSlide" Target="../notesSlides/notesSlide1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29" Type="http://schemas.openxmlformats.org/officeDocument/2006/relationships/slide" Target="slide2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24" Type="http://schemas.openxmlformats.org/officeDocument/2006/relationships/slide" Target="slide23.xml"/><Relationship Id="rId32" Type="http://schemas.openxmlformats.org/officeDocument/2006/relationships/slide" Target="slide32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22.xml"/><Relationship Id="rId28" Type="http://schemas.openxmlformats.org/officeDocument/2006/relationships/slide" Target="slide28.xml"/><Relationship Id="rId36" Type="http://schemas.openxmlformats.org/officeDocument/2006/relationships/slide" Target="slide36.xml"/><Relationship Id="rId10" Type="http://schemas.openxmlformats.org/officeDocument/2006/relationships/slide" Target="slide9.xml"/><Relationship Id="rId19" Type="http://schemas.openxmlformats.org/officeDocument/2006/relationships/slide" Target="slide18.xml"/><Relationship Id="rId31" Type="http://schemas.openxmlformats.org/officeDocument/2006/relationships/slide" Target="slide31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Relationship Id="rId27" Type="http://schemas.openxmlformats.org/officeDocument/2006/relationships/slide" Target="slide26.xml"/><Relationship Id="rId30" Type="http://schemas.openxmlformats.org/officeDocument/2006/relationships/slide" Target="slide30.xml"/><Relationship Id="rId35" Type="http://schemas.openxmlformats.org/officeDocument/2006/relationships/slide" Target="slide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30668" y="-128676"/>
            <a:ext cx="188455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СВОЯ ИГРА</a:t>
            </a:r>
            <a:endParaRPr lang="ru-RU" sz="28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C000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9600" y="467102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1</a:t>
            </a:r>
            <a:endParaRPr lang="ru-RU" sz="3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9600" y="1414157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2</a:t>
            </a:r>
            <a:endParaRPr lang="ru-RU" sz="36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9600" y="2391271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3</a:t>
            </a:r>
            <a:endParaRPr lang="ru-RU" sz="36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9600" y="3327441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4</a:t>
            </a:r>
            <a:endParaRPr lang="ru-RU" sz="36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9600" y="4304555"/>
            <a:ext cx="3755572" cy="8490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КАТЕГОРИЯ 5</a:t>
            </a:r>
            <a:endParaRPr lang="ru-RU" sz="3600" dirty="0"/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4746171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5794922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6843673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15" name="Скругленный прямоугольник 14">
            <a:hlinkClick r:id="rId6" action="ppaction://hlinksldjump"/>
          </p:cNvPr>
          <p:cNvSpPr/>
          <p:nvPr/>
        </p:nvSpPr>
        <p:spPr>
          <a:xfrm>
            <a:off x="7892424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16" name="Скругленный прямоугольник 15">
            <a:hlinkClick r:id="rId7" action="ppaction://hlinksldjump"/>
          </p:cNvPr>
          <p:cNvSpPr/>
          <p:nvPr/>
        </p:nvSpPr>
        <p:spPr>
          <a:xfrm>
            <a:off x="8941175" y="46710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17" name="Скругленный прямоугольник 16">
            <a:hlinkClick r:id="rId8" action="ppaction://hlinksldjump"/>
          </p:cNvPr>
          <p:cNvSpPr/>
          <p:nvPr/>
        </p:nvSpPr>
        <p:spPr>
          <a:xfrm>
            <a:off x="9989926" y="45621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18" name="Скругленный прямоугольник 17">
            <a:hlinkClick r:id="rId9" action="ppaction://hlinksldjump"/>
          </p:cNvPr>
          <p:cNvSpPr/>
          <p:nvPr/>
        </p:nvSpPr>
        <p:spPr>
          <a:xfrm>
            <a:off x="11038677" y="45621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20" name="Скругленный прямоугольник 19">
            <a:hlinkClick r:id="rId10" action="ppaction://hlinksldjump"/>
          </p:cNvPr>
          <p:cNvSpPr/>
          <p:nvPr/>
        </p:nvSpPr>
        <p:spPr>
          <a:xfrm>
            <a:off x="4746171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21" name="Скругленный прямоугольник 20">
            <a:hlinkClick r:id="rId11" action="ppaction://hlinksldjump"/>
          </p:cNvPr>
          <p:cNvSpPr/>
          <p:nvPr/>
        </p:nvSpPr>
        <p:spPr>
          <a:xfrm>
            <a:off x="5794922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22" name="Скругленный прямоугольник 21">
            <a:hlinkClick r:id="rId12" action="ppaction://hlinksldjump"/>
          </p:cNvPr>
          <p:cNvSpPr/>
          <p:nvPr/>
        </p:nvSpPr>
        <p:spPr>
          <a:xfrm>
            <a:off x="6843673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23" name="Скругленный прямоугольник 22">
            <a:hlinkClick r:id="rId13" action="ppaction://hlinksldjump"/>
          </p:cNvPr>
          <p:cNvSpPr/>
          <p:nvPr/>
        </p:nvSpPr>
        <p:spPr>
          <a:xfrm>
            <a:off x="7892424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24" name="Скругленный прямоугольник 23">
            <a:hlinkClick r:id="rId14" action="ppaction://hlinksldjump"/>
          </p:cNvPr>
          <p:cNvSpPr/>
          <p:nvPr/>
        </p:nvSpPr>
        <p:spPr>
          <a:xfrm>
            <a:off x="8941175" y="144941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25" name="Скругленный прямоугольник 24">
            <a:hlinkClick r:id="rId15" action="ppaction://hlinksldjump"/>
          </p:cNvPr>
          <p:cNvSpPr/>
          <p:nvPr/>
        </p:nvSpPr>
        <p:spPr>
          <a:xfrm>
            <a:off x="9989926" y="143852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26" name="Скругленный прямоугольник 25">
            <a:hlinkClick r:id="rId16" action="ppaction://hlinksldjump"/>
          </p:cNvPr>
          <p:cNvSpPr/>
          <p:nvPr/>
        </p:nvSpPr>
        <p:spPr>
          <a:xfrm>
            <a:off x="11038677" y="1438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27" name="Скругленный прямоугольник 26">
            <a:hlinkClick r:id="rId17" action="ppaction://hlinksldjump"/>
          </p:cNvPr>
          <p:cNvSpPr/>
          <p:nvPr/>
        </p:nvSpPr>
        <p:spPr>
          <a:xfrm>
            <a:off x="4746171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28" name="Скругленный прямоугольник 27">
            <a:hlinkClick r:id="rId18" action="ppaction://hlinksldjump"/>
          </p:cNvPr>
          <p:cNvSpPr/>
          <p:nvPr/>
        </p:nvSpPr>
        <p:spPr>
          <a:xfrm>
            <a:off x="5794922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29" name="Скругленный прямоугольник 28">
            <a:hlinkClick r:id="rId19" action="ppaction://hlinksldjump"/>
          </p:cNvPr>
          <p:cNvSpPr/>
          <p:nvPr/>
        </p:nvSpPr>
        <p:spPr>
          <a:xfrm>
            <a:off x="6843673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30" name="Скругленный прямоугольник 29">
            <a:hlinkClick r:id="rId20" action="ppaction://hlinksldjump"/>
          </p:cNvPr>
          <p:cNvSpPr/>
          <p:nvPr/>
        </p:nvSpPr>
        <p:spPr>
          <a:xfrm>
            <a:off x="7892424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31" name="Скругленный прямоугольник 30">
            <a:hlinkClick r:id="rId21" action="ppaction://hlinksldjump"/>
          </p:cNvPr>
          <p:cNvSpPr/>
          <p:nvPr/>
        </p:nvSpPr>
        <p:spPr>
          <a:xfrm>
            <a:off x="8941175" y="242652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32" name="Скругленный прямоугольник 31">
            <a:hlinkClick r:id="rId22" action="ppaction://hlinksldjump"/>
          </p:cNvPr>
          <p:cNvSpPr/>
          <p:nvPr/>
        </p:nvSpPr>
        <p:spPr>
          <a:xfrm>
            <a:off x="9989926" y="241564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33" name="Скругленный прямоугольник 32">
            <a:hlinkClick r:id="rId23" action="ppaction://hlinksldjump"/>
          </p:cNvPr>
          <p:cNvSpPr/>
          <p:nvPr/>
        </p:nvSpPr>
        <p:spPr>
          <a:xfrm>
            <a:off x="11038677" y="2415640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34" name="Скругленный прямоугольник 33">
            <a:hlinkClick r:id="rId24" action="ppaction://hlinksldjump"/>
          </p:cNvPr>
          <p:cNvSpPr/>
          <p:nvPr/>
        </p:nvSpPr>
        <p:spPr>
          <a:xfrm>
            <a:off x="4746171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35" name="Скругленный прямоугольник 34">
            <a:hlinkClick r:id="rId25" action="ppaction://hlinksldjump"/>
          </p:cNvPr>
          <p:cNvSpPr/>
          <p:nvPr/>
        </p:nvSpPr>
        <p:spPr>
          <a:xfrm>
            <a:off x="5794922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36" name="Скругленный прямоугольник 35">
            <a:hlinkClick r:id="rId26" action="ppaction://hlinksldjump"/>
          </p:cNvPr>
          <p:cNvSpPr/>
          <p:nvPr/>
        </p:nvSpPr>
        <p:spPr>
          <a:xfrm>
            <a:off x="6843673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37" name="Скругленный прямоугольник 36">
            <a:hlinkClick r:id="rId27" action="ppaction://hlinksldjump"/>
          </p:cNvPr>
          <p:cNvSpPr/>
          <p:nvPr/>
        </p:nvSpPr>
        <p:spPr>
          <a:xfrm>
            <a:off x="7892424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38" name="Скругленный прямоугольник 37">
            <a:hlinkClick r:id="rId28" action="ppaction://hlinksldjump"/>
          </p:cNvPr>
          <p:cNvSpPr/>
          <p:nvPr/>
        </p:nvSpPr>
        <p:spPr>
          <a:xfrm>
            <a:off x="8941175" y="3362696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39" name="Скругленный прямоугольник 38">
            <a:hlinkClick r:id="rId28" action="ppaction://hlinksldjump"/>
          </p:cNvPr>
          <p:cNvSpPr/>
          <p:nvPr/>
        </p:nvSpPr>
        <p:spPr>
          <a:xfrm>
            <a:off x="9989926" y="335181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40" name="Скругленный прямоугольник 39">
            <a:hlinkClick r:id="rId29" action="ppaction://hlinksldjump"/>
          </p:cNvPr>
          <p:cNvSpPr/>
          <p:nvPr/>
        </p:nvSpPr>
        <p:spPr>
          <a:xfrm>
            <a:off x="11038677" y="3351810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41" name="Скругленный прямоугольник 40">
            <a:hlinkClick r:id="rId30" action="ppaction://hlinksldjump"/>
          </p:cNvPr>
          <p:cNvSpPr/>
          <p:nvPr/>
        </p:nvSpPr>
        <p:spPr>
          <a:xfrm>
            <a:off x="4746171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1</a:t>
            </a:r>
            <a:endParaRPr lang="ru-RU" sz="5400" dirty="0"/>
          </a:p>
        </p:txBody>
      </p:sp>
      <p:sp>
        <p:nvSpPr>
          <p:cNvPr id="42" name="Скругленный прямоугольник 41">
            <a:hlinkClick r:id="rId31" action="ppaction://hlinksldjump"/>
          </p:cNvPr>
          <p:cNvSpPr/>
          <p:nvPr/>
        </p:nvSpPr>
        <p:spPr>
          <a:xfrm>
            <a:off x="5794922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2</a:t>
            </a:r>
            <a:endParaRPr lang="ru-RU" sz="5400" dirty="0"/>
          </a:p>
        </p:txBody>
      </p:sp>
      <p:sp>
        <p:nvSpPr>
          <p:cNvPr id="43" name="Скругленный прямоугольник 42">
            <a:hlinkClick r:id="rId32" action="ppaction://hlinksldjump"/>
          </p:cNvPr>
          <p:cNvSpPr/>
          <p:nvPr/>
        </p:nvSpPr>
        <p:spPr>
          <a:xfrm>
            <a:off x="6843673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3</a:t>
            </a:r>
            <a:endParaRPr lang="ru-RU" sz="5400" dirty="0"/>
          </a:p>
        </p:txBody>
      </p:sp>
      <p:sp>
        <p:nvSpPr>
          <p:cNvPr id="44" name="Скругленный прямоугольник 43">
            <a:hlinkClick r:id="rId33" action="ppaction://hlinksldjump"/>
          </p:cNvPr>
          <p:cNvSpPr/>
          <p:nvPr/>
        </p:nvSpPr>
        <p:spPr>
          <a:xfrm>
            <a:off x="7892424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45" name="Скругленный прямоугольник 44">
            <a:hlinkClick r:id="rId34" action="ppaction://hlinksldjump"/>
          </p:cNvPr>
          <p:cNvSpPr/>
          <p:nvPr/>
        </p:nvSpPr>
        <p:spPr>
          <a:xfrm>
            <a:off x="8941175" y="4316977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5</a:t>
            </a:r>
            <a:endParaRPr lang="ru-RU" sz="5400" dirty="0"/>
          </a:p>
        </p:txBody>
      </p:sp>
      <p:sp>
        <p:nvSpPr>
          <p:cNvPr id="46" name="Скругленный прямоугольник 45">
            <a:hlinkClick r:id="rId35" action="ppaction://hlinksldjump"/>
          </p:cNvPr>
          <p:cNvSpPr/>
          <p:nvPr/>
        </p:nvSpPr>
        <p:spPr>
          <a:xfrm>
            <a:off x="9989926" y="4306092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47" name="Скругленный прямоугольник 46">
            <a:hlinkClick r:id="rId36" action="ppaction://hlinksldjump"/>
          </p:cNvPr>
          <p:cNvSpPr/>
          <p:nvPr/>
        </p:nvSpPr>
        <p:spPr>
          <a:xfrm>
            <a:off x="11038677" y="4306091"/>
            <a:ext cx="870858" cy="85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/>
              <a:t>7</a:t>
            </a:r>
            <a:endParaRPr lang="ru-RU" sz="5400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980442" y="5281670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КОМАНДА1</a:t>
            </a:r>
            <a:endParaRPr lang="ru-RU" sz="2400" dirty="0"/>
          </a:p>
        </p:txBody>
      </p:sp>
      <p:sp>
        <p:nvSpPr>
          <p:cNvPr id="49" name="Овал 4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52" name="Овал 51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53" name="Овал 52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54" name="Овал 5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55" name="Овал 54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56" name="Овал 5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57" name="Овал 56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58" name="Овал 5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59" name="Овал 58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60" name="Овал 5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61" name="Овал 6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62" name="Овал 6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63" name="Овал 6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64" name="Овал 6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65" name="Овал 6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66" name="Овал 6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67" name="Овал 66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68" name="Овал 6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69" name="Овал 6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70" name="Овал 6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71" name="Овал 7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72" name="Овал 7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73" name="Овал 7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74" name="Овал 73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75" name="Овал 7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918099" y="5301627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</a:t>
            </a:r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79" name="Овал 78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81" name="Овал 80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82" name="Овал 81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83" name="Овал 82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84" name="Овал 83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85" name="Овал 84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86" name="Овал 85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87" name="Овал 86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88" name="Овал 87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89" name="Овал 88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90" name="Овал 8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91" name="Овал 90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92" name="Овал 91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93" name="Овал 92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94" name="Овал 93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95" name="Овал 94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96" name="Овал 95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97" name="Овал 96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98" name="Овал 97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99" name="Овал 98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100" name="Овал 9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101" name="Овал 100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102" name="Овал 101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103" name="Овал 102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104" name="Овал 103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902177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</a:t>
            </a:r>
            <a:r>
              <a:rPr lang="en-US" sz="2400" dirty="0" smtClean="0"/>
              <a:t>3</a:t>
            </a:r>
            <a:endParaRPr lang="ru-RU" sz="2400" dirty="0"/>
          </a:p>
        </p:txBody>
      </p:sp>
      <p:sp>
        <p:nvSpPr>
          <p:cNvPr id="106" name="Овал 105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108" name="Овал 107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09" name="Овал 108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10" name="Овал 109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11" name="Овал 110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112" name="Овал 111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113" name="Овал 112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14" name="Овал 113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115" name="Овал 114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116" name="Овал 115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117" name="Овал 11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118" name="Овал 117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119" name="Овал 118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120" name="Овал 119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121" name="Овал 120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122" name="Овал 121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123" name="Овал 122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124" name="Овал 123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125" name="Овал 124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126" name="Овал 125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127" name="Овал 12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128" name="Овал 127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129" name="Овал 128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130" name="Овал 129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131" name="Овал 130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6823575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</a:t>
            </a:r>
            <a:r>
              <a:rPr lang="en-US" sz="2400" dirty="0" smtClean="0"/>
              <a:t>4</a:t>
            </a:r>
            <a:endParaRPr lang="ru-RU" sz="2400" dirty="0"/>
          </a:p>
        </p:txBody>
      </p:sp>
      <p:sp>
        <p:nvSpPr>
          <p:cNvPr id="133" name="Овал 132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135" name="Овал 134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36" name="Овал 135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37" name="Овал 136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38" name="Овал 137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139" name="Овал 138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140" name="Овал 139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41" name="Овал 140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142" name="Овал 141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143" name="Овал 142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144" name="Овал 14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145" name="Овал 144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146" name="Овал 145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147" name="Овал 146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148" name="Овал 147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149" name="Овал 148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150" name="Овал 149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151" name="Овал 150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152" name="Овал 151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153" name="Овал 152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154" name="Овал 15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155" name="Овал 154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156" name="Овал 155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157" name="Овал 156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158" name="Овал 157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  <p:sp>
        <p:nvSpPr>
          <p:cNvPr id="159" name="Прямоугольник 158"/>
          <p:cNvSpPr/>
          <p:nvPr/>
        </p:nvSpPr>
        <p:spPr>
          <a:xfrm>
            <a:off x="8763282" y="5330221"/>
            <a:ext cx="1736597" cy="6333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КОМАНДА5</a:t>
            </a:r>
            <a:endParaRPr lang="ru-RU" sz="2400" dirty="0"/>
          </a:p>
        </p:txBody>
      </p:sp>
      <p:sp>
        <p:nvSpPr>
          <p:cNvPr id="181" name="Овал 180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Овал 181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183" name="Овал 182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84" name="Овал 183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85" name="Овал 184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86" name="Овал 185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187" name="Овал 186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6</a:t>
            </a:r>
            <a:endParaRPr lang="ru-RU" sz="2400" b="1" dirty="0"/>
          </a:p>
        </p:txBody>
      </p:sp>
      <p:sp>
        <p:nvSpPr>
          <p:cNvPr id="188" name="Овал 187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89" name="Овал 188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8</a:t>
            </a:r>
            <a:endParaRPr lang="ru-RU" sz="2400" b="1" dirty="0"/>
          </a:p>
        </p:txBody>
      </p:sp>
      <p:sp>
        <p:nvSpPr>
          <p:cNvPr id="190" name="Овал 189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9</a:t>
            </a:r>
            <a:endParaRPr lang="ru-RU" sz="2400" b="1" dirty="0"/>
          </a:p>
        </p:txBody>
      </p:sp>
      <p:sp>
        <p:nvSpPr>
          <p:cNvPr id="191" name="Овал 190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10</a:t>
            </a:r>
            <a:endParaRPr lang="ru-RU" sz="2400" b="1" dirty="0"/>
          </a:p>
        </p:txBody>
      </p:sp>
      <p:sp>
        <p:nvSpPr>
          <p:cNvPr id="192" name="Овал 191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11</a:t>
            </a:r>
            <a:endParaRPr lang="ru-RU" sz="2400" b="1" dirty="0"/>
          </a:p>
        </p:txBody>
      </p:sp>
      <p:sp>
        <p:nvSpPr>
          <p:cNvPr id="193" name="Овал 192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12</a:t>
            </a:r>
            <a:endParaRPr lang="ru-RU" sz="2400" b="1" dirty="0"/>
          </a:p>
        </p:txBody>
      </p:sp>
      <p:sp>
        <p:nvSpPr>
          <p:cNvPr id="194" name="Овал 193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13</a:t>
            </a:r>
            <a:endParaRPr lang="ru-RU" sz="2400" b="1" dirty="0"/>
          </a:p>
        </p:txBody>
      </p:sp>
      <p:sp>
        <p:nvSpPr>
          <p:cNvPr id="195" name="Овал 194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14</a:t>
            </a:r>
            <a:endParaRPr lang="ru-RU" sz="2400" b="1" dirty="0"/>
          </a:p>
        </p:txBody>
      </p:sp>
      <p:sp>
        <p:nvSpPr>
          <p:cNvPr id="196" name="Овал 195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15</a:t>
            </a:r>
            <a:endParaRPr lang="ru-RU" sz="2400" b="1" dirty="0"/>
          </a:p>
        </p:txBody>
      </p:sp>
      <p:sp>
        <p:nvSpPr>
          <p:cNvPr id="197" name="Овал 196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16</a:t>
            </a:r>
            <a:endParaRPr lang="ru-RU" sz="2400" b="1" dirty="0"/>
          </a:p>
        </p:txBody>
      </p:sp>
      <p:sp>
        <p:nvSpPr>
          <p:cNvPr id="198" name="Овал 197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17</a:t>
            </a:r>
            <a:endParaRPr lang="ru-RU" sz="2400" b="1" dirty="0"/>
          </a:p>
        </p:txBody>
      </p:sp>
      <p:sp>
        <p:nvSpPr>
          <p:cNvPr id="199" name="Овал 198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18</a:t>
            </a:r>
            <a:endParaRPr lang="ru-RU" sz="2400" b="1" dirty="0"/>
          </a:p>
        </p:txBody>
      </p:sp>
      <p:sp>
        <p:nvSpPr>
          <p:cNvPr id="200" name="Овал 199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19</a:t>
            </a:r>
            <a:endParaRPr lang="ru-RU" sz="2400" b="1" dirty="0"/>
          </a:p>
        </p:txBody>
      </p:sp>
      <p:sp>
        <p:nvSpPr>
          <p:cNvPr id="201" name="Овал 200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20</a:t>
            </a:r>
            <a:endParaRPr lang="ru-RU" sz="2400" b="1" dirty="0"/>
          </a:p>
        </p:txBody>
      </p:sp>
      <p:sp>
        <p:nvSpPr>
          <p:cNvPr id="202" name="Овал 201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21</a:t>
            </a:r>
            <a:endParaRPr lang="ru-RU" sz="2400" b="1" dirty="0"/>
          </a:p>
        </p:txBody>
      </p:sp>
      <p:sp>
        <p:nvSpPr>
          <p:cNvPr id="203" name="Овал 202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22</a:t>
            </a:r>
            <a:endParaRPr lang="ru-RU" sz="2400" b="1" dirty="0"/>
          </a:p>
        </p:txBody>
      </p:sp>
      <p:sp>
        <p:nvSpPr>
          <p:cNvPr id="204" name="Овал 203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23</a:t>
            </a:r>
            <a:endParaRPr lang="ru-RU" sz="2400" b="1" dirty="0"/>
          </a:p>
        </p:txBody>
      </p:sp>
      <p:sp>
        <p:nvSpPr>
          <p:cNvPr id="205" name="Овал 204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24</a:t>
            </a:r>
            <a:endParaRPr lang="ru-RU" sz="2400" b="1" dirty="0"/>
          </a:p>
        </p:txBody>
      </p:sp>
      <p:sp>
        <p:nvSpPr>
          <p:cNvPr id="206" name="Овал 205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25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88256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5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6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8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5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9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9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9" fill="hold">
                      <p:stCondLst>
                        <p:cond delay="0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2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0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4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0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7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8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3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3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4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1" fill="hold">
                      <p:stCondLst>
                        <p:cond delay="0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4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7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4" fill="hold">
                      <p:stCondLst>
                        <p:cond delay="0"/>
                      </p:stCondLst>
                      <p:childTnLst>
                        <p:par>
                          <p:cTn id="375" fill="hold">
                            <p:stCondLst>
                              <p:cond delay="0"/>
                            </p:stCondLst>
                            <p:childTnLst>
                              <p:par>
                                <p:cTn id="3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4" fill="hold">
                      <p:stCondLst>
                        <p:cond delay="indefinite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9" fill="hold">
                      <p:stCondLst>
                        <p:cond delay="indefinite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99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0" fill="hold">
                      <p:stCondLst>
                        <p:cond delay="0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0" fill="hold">
                      <p:stCondLst>
                        <p:cond delay="indefinite"/>
                      </p:stCondLst>
                      <p:childTnLst>
                        <p:par>
                          <p:cTn id="511" fill="hold">
                            <p:stCondLst>
                              <p:cond delay="0"/>
                            </p:stCondLst>
                            <p:childTnLst>
                              <p:par>
                                <p:cTn id="5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0" fill="hold">
                      <p:stCondLst>
                        <p:cond delay="indefinite"/>
                      </p:stCondLst>
                      <p:childTnLst>
                        <p:par>
                          <p:cTn id="521" fill="hold">
                            <p:stCondLst>
                              <p:cond delay="0"/>
                            </p:stCondLst>
                            <p:childTnLst>
                              <p:par>
                                <p:cTn id="5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0" fill="hold">
                      <p:stCondLst>
                        <p:cond delay="indefinite"/>
                      </p:stCondLst>
                      <p:childTnLst>
                        <p:par>
                          <p:cTn id="541" fill="hold">
                            <p:stCondLst>
                              <p:cond delay="0"/>
                            </p:stCondLst>
                            <p:childTnLst>
                              <p:par>
                                <p:cTn id="5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0" fill="hold">
                      <p:stCondLst>
                        <p:cond delay="indefinite"/>
                      </p:stCondLst>
                      <p:childTnLst>
                        <p:par>
                          <p:cTn id="551" fill="hold">
                            <p:stCondLst>
                              <p:cond delay="0"/>
                            </p:stCondLst>
                            <p:childTnLst>
                              <p:par>
                                <p:cTn id="5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4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5" fill="hold">
                      <p:stCondLst>
                        <p:cond delay="indefinite"/>
                      </p:stCondLst>
                      <p:childTnLst>
                        <p:par>
                          <p:cTn id="576" fill="hold">
                            <p:stCondLst>
                              <p:cond delay="0"/>
                            </p:stCondLst>
                            <p:childTnLst>
                              <p:par>
                                <p:cTn id="5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0" fill="hold">
                      <p:stCondLst>
                        <p:cond delay="indefinite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0" fill="hold">
                      <p:stCondLst>
                        <p:cond delay="indefinite"/>
                      </p:stCondLst>
                      <p:childTnLst>
                        <p:par>
                          <p:cTn id="591" fill="hold">
                            <p:stCondLst>
                              <p:cond delay="0"/>
                            </p:stCondLst>
                            <p:childTnLst>
                              <p:par>
                                <p:cTn id="5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5" fill="hold">
                      <p:stCondLst>
                        <p:cond delay="indefinite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5" fill="hold">
                      <p:stCondLst>
                        <p:cond delay="indefinite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0" fill="hold">
                      <p:stCondLst>
                        <p:cond delay="indefinite"/>
                      </p:stCondLst>
                      <p:childTnLst>
                        <p:par>
                          <p:cTn id="611" fill="hold">
                            <p:stCondLst>
                              <p:cond delay="0"/>
                            </p:stCondLst>
                            <p:childTnLst>
                              <p:par>
                                <p:cTn id="6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0" fill="hold">
                      <p:stCondLst>
                        <p:cond delay="indefinite"/>
                      </p:stCondLst>
                      <p:childTnLst>
                        <p:par>
                          <p:cTn id="621" fill="hold">
                            <p:stCondLst>
                              <p:cond delay="0"/>
                            </p:stCondLst>
                            <p:childTnLst>
                              <p:par>
                                <p:cTn id="6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625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6" fill="hold">
                      <p:stCondLst>
                        <p:cond delay="0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6" fill="hold">
                      <p:stCondLst>
                        <p:cond delay="indefinite"/>
                      </p:stCondLst>
                      <p:childTnLst>
                        <p:par>
                          <p:cTn id="637" fill="hold">
                            <p:stCondLst>
                              <p:cond delay="0"/>
                            </p:stCondLst>
                            <p:childTnLst>
                              <p:par>
                                <p:cTn id="6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1" fill="hold">
                      <p:stCondLst>
                        <p:cond delay="indefinite"/>
                      </p:stCondLst>
                      <p:childTnLst>
                        <p:par>
                          <p:cTn id="642" fill="hold">
                            <p:stCondLst>
                              <p:cond delay="0"/>
                            </p:stCondLst>
                            <p:childTnLst>
                              <p:par>
                                <p:cTn id="6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6" fill="hold">
                      <p:stCondLst>
                        <p:cond delay="indefinite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6" fill="hold">
                      <p:stCondLst>
                        <p:cond delay="indefinite"/>
                      </p:stCondLst>
                      <p:childTnLst>
                        <p:par>
                          <p:cTn id="657" fill="hold">
                            <p:stCondLst>
                              <p:cond delay="0"/>
                            </p:stCondLst>
                            <p:childTnLst>
                              <p:par>
                                <p:cTn id="6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6" fill="hold">
                      <p:stCondLst>
                        <p:cond delay="indefinite"/>
                      </p:stCondLst>
                      <p:childTnLst>
                        <p:par>
                          <p:cTn id="667" fill="hold">
                            <p:stCondLst>
                              <p:cond delay="0"/>
                            </p:stCondLst>
                            <p:childTnLst>
                              <p:par>
                                <p:cTn id="6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>
                      <p:stCondLst>
                        <p:cond delay="indefinite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6" fill="hold">
                      <p:stCondLst>
                        <p:cond delay="indefinite"/>
                      </p:stCondLst>
                      <p:childTnLst>
                        <p:par>
                          <p:cTn id="677" fill="hold">
                            <p:stCondLst>
                              <p:cond delay="0"/>
                            </p:stCondLst>
                            <p:childTnLst>
                              <p:par>
                                <p:cTn id="6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1" fill="hold">
                      <p:stCondLst>
                        <p:cond delay="indefinite"/>
                      </p:stCondLst>
                      <p:childTnLst>
                        <p:par>
                          <p:cTn id="692" fill="hold">
                            <p:stCondLst>
                              <p:cond delay="0"/>
                            </p:stCondLst>
                            <p:childTnLst>
                              <p:par>
                                <p:cTn id="6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6" fill="hold">
                      <p:stCondLst>
                        <p:cond delay="indefinite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1" fill="hold">
                      <p:stCondLst>
                        <p:cond delay="indefinite"/>
                      </p:stCondLst>
                      <p:childTnLst>
                        <p:par>
                          <p:cTn id="702" fill="hold">
                            <p:stCondLst>
                              <p:cond delay="0"/>
                            </p:stCondLst>
                            <p:childTnLst>
                              <p:par>
                                <p:cTn id="7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6" fill="hold">
                      <p:stCondLst>
                        <p:cond delay="indefinite"/>
                      </p:stCondLst>
                      <p:childTnLst>
                        <p:par>
                          <p:cTn id="707" fill="hold">
                            <p:stCondLst>
                              <p:cond delay="0"/>
                            </p:stCondLst>
                            <p:childTnLst>
                              <p:par>
                                <p:cTn id="7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6" fill="hold">
                      <p:stCondLst>
                        <p:cond delay="indefinite"/>
                      </p:stCondLst>
                      <p:childTnLst>
                        <p:par>
                          <p:cTn id="717" fill="hold">
                            <p:stCondLst>
                              <p:cond delay="0"/>
                            </p:stCondLst>
                            <p:childTnLst>
                              <p:par>
                                <p:cTn id="7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>
                      <p:stCondLst>
                        <p:cond delay="indefinite"/>
                      </p:stCondLst>
                      <p:childTnLst>
                        <p:par>
                          <p:cTn id="722" fill="hold">
                            <p:stCondLst>
                              <p:cond delay="0"/>
                            </p:stCondLst>
                            <p:childTnLst>
                              <p:par>
                                <p:cTn id="7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6" fill="hold">
                      <p:stCondLst>
                        <p:cond delay="indefinite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1" fill="hold">
                      <p:stCondLst>
                        <p:cond delay="indefinite"/>
                      </p:stCondLst>
                      <p:childTnLst>
                        <p:par>
                          <p:cTn id="732" fill="hold">
                            <p:stCondLst>
                              <p:cond delay="0"/>
                            </p:stCondLst>
                            <p:childTnLst>
                              <p:par>
                                <p:cTn id="7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6" fill="hold">
                      <p:stCondLst>
                        <p:cond delay="indefinite"/>
                      </p:stCondLst>
                      <p:childTnLst>
                        <p:par>
                          <p:cTn id="737" fill="hold">
                            <p:stCondLst>
                              <p:cond delay="0"/>
                            </p:stCondLst>
                            <p:childTnLst>
                              <p:par>
                                <p:cTn id="7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>
                      <p:stCondLst>
                        <p:cond delay="indefinite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6" fill="hold">
                      <p:stCondLst>
                        <p:cond delay="indefinite"/>
                      </p:stCondLst>
                      <p:childTnLst>
                        <p:par>
                          <p:cTn id="747" fill="hold">
                            <p:stCondLst>
                              <p:cond delay="0"/>
                            </p:stCondLst>
                            <p:childTnLst>
                              <p:par>
                                <p:cTn id="7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751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2" fill="hold">
                      <p:stCondLst>
                        <p:cond delay="0"/>
                      </p:stCondLst>
                      <p:childTnLst>
                        <p:par>
                          <p:cTn id="753" fill="hold">
                            <p:stCondLst>
                              <p:cond delay="0"/>
                            </p:stCondLst>
                            <p:childTnLst>
                              <p:par>
                                <p:cTn id="7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7" fill="hold">
                      <p:stCondLst>
                        <p:cond delay="indefinite"/>
                      </p:stCondLst>
                      <p:childTnLst>
                        <p:par>
                          <p:cTn id="758" fill="hold">
                            <p:stCondLst>
                              <p:cond delay="0"/>
                            </p:stCondLst>
                            <p:childTnLst>
                              <p:par>
                                <p:cTn id="7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2" fill="hold">
                      <p:stCondLst>
                        <p:cond delay="indefinite"/>
                      </p:stCondLst>
                      <p:childTnLst>
                        <p:par>
                          <p:cTn id="763" fill="hold">
                            <p:stCondLst>
                              <p:cond delay="0"/>
                            </p:stCondLst>
                            <p:childTnLst>
                              <p:par>
                                <p:cTn id="7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7" fill="hold">
                      <p:stCondLst>
                        <p:cond delay="indefinite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1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2" fill="hold">
                      <p:stCondLst>
                        <p:cond delay="indefinite"/>
                      </p:stCondLst>
                      <p:childTnLst>
                        <p:par>
                          <p:cTn id="773" fill="hold">
                            <p:stCondLst>
                              <p:cond delay="0"/>
                            </p:stCondLst>
                            <p:childTnLst>
                              <p:par>
                                <p:cTn id="7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6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>
                      <p:stCondLst>
                        <p:cond delay="indefinite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1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2" fill="hold">
                      <p:stCondLst>
                        <p:cond delay="indefinite"/>
                      </p:stCondLst>
                      <p:childTnLst>
                        <p:par>
                          <p:cTn id="783" fill="hold">
                            <p:stCondLst>
                              <p:cond delay="0"/>
                            </p:stCondLst>
                            <p:childTnLst>
                              <p:par>
                                <p:cTn id="7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7" fill="hold">
                      <p:stCondLst>
                        <p:cond delay="indefinite"/>
                      </p:stCondLst>
                      <p:childTnLst>
                        <p:par>
                          <p:cTn id="788" fill="hold">
                            <p:stCondLst>
                              <p:cond delay="0"/>
                            </p:stCondLst>
                            <p:childTnLst>
                              <p:par>
                                <p:cTn id="7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1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2" fill="hold">
                      <p:stCondLst>
                        <p:cond delay="indefinite"/>
                      </p:stCondLst>
                      <p:childTnLst>
                        <p:par>
                          <p:cTn id="793" fill="hold">
                            <p:stCondLst>
                              <p:cond delay="0"/>
                            </p:stCondLst>
                            <p:childTnLst>
                              <p:par>
                                <p:cTn id="7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6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7" fill="hold">
                      <p:stCondLst>
                        <p:cond delay="indefinite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2" fill="hold">
                      <p:stCondLst>
                        <p:cond delay="indefinite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7" fill="hold">
                      <p:stCondLst>
                        <p:cond delay="indefinite"/>
                      </p:stCondLst>
                      <p:childTnLst>
                        <p:par>
                          <p:cTn id="808" fill="hold">
                            <p:stCondLst>
                              <p:cond delay="0"/>
                            </p:stCondLst>
                            <p:childTnLst>
                              <p:par>
                                <p:cTn id="8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2" fill="hold">
                      <p:stCondLst>
                        <p:cond delay="indefinite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7" fill="hold">
                      <p:stCondLst>
                        <p:cond delay="indefinite"/>
                      </p:stCondLst>
                      <p:childTnLst>
                        <p:par>
                          <p:cTn id="818" fill="hold">
                            <p:stCondLst>
                              <p:cond delay="0"/>
                            </p:stCondLst>
                            <p:childTnLst>
                              <p:par>
                                <p:cTn id="8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2" fill="hold">
                      <p:stCondLst>
                        <p:cond delay="indefinite"/>
                      </p:stCondLst>
                      <p:childTnLst>
                        <p:par>
                          <p:cTn id="823" fill="hold">
                            <p:stCondLst>
                              <p:cond delay="0"/>
                            </p:stCondLst>
                            <p:childTnLst>
                              <p:par>
                                <p:cTn id="8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7" fill="hold">
                      <p:stCondLst>
                        <p:cond delay="indefinite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2" fill="hold">
                      <p:stCondLst>
                        <p:cond delay="indefinite"/>
                      </p:stCondLst>
                      <p:childTnLst>
                        <p:par>
                          <p:cTn id="833" fill="hold">
                            <p:stCondLst>
                              <p:cond delay="0"/>
                            </p:stCondLst>
                            <p:childTnLst>
                              <p:par>
                                <p:cTn id="8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7" fill="hold">
                      <p:stCondLst>
                        <p:cond delay="indefinite"/>
                      </p:stCondLst>
                      <p:childTnLst>
                        <p:par>
                          <p:cTn id="838" fill="hold">
                            <p:stCondLst>
                              <p:cond delay="0"/>
                            </p:stCondLst>
                            <p:childTnLst>
                              <p:par>
                                <p:cTn id="8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2" fill="hold">
                      <p:stCondLst>
                        <p:cond delay="indefinite"/>
                      </p:stCondLst>
                      <p:childTnLst>
                        <p:par>
                          <p:cTn id="843" fill="hold">
                            <p:stCondLst>
                              <p:cond delay="0"/>
                            </p:stCondLst>
                            <p:childTnLst>
                              <p:par>
                                <p:cTn id="8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6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7" fill="hold">
                      <p:stCondLst>
                        <p:cond delay="indefinite"/>
                      </p:stCondLst>
                      <p:childTnLst>
                        <p:par>
                          <p:cTn id="848" fill="hold">
                            <p:stCondLst>
                              <p:cond delay="0"/>
                            </p:stCondLst>
                            <p:childTnLst>
                              <p:par>
                                <p:cTn id="8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1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2" fill="hold">
                      <p:stCondLst>
                        <p:cond delay="indefinite"/>
                      </p:stCondLst>
                      <p:childTnLst>
                        <p:par>
                          <p:cTn id="853" fill="hold">
                            <p:stCondLst>
                              <p:cond delay="0"/>
                            </p:stCondLst>
                            <p:childTnLst>
                              <p:par>
                                <p:cTn id="8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7" fill="hold">
                      <p:stCondLst>
                        <p:cond delay="indefinite"/>
                      </p:stCondLst>
                      <p:childTnLst>
                        <p:par>
                          <p:cTn id="858" fill="hold">
                            <p:stCondLst>
                              <p:cond delay="0"/>
                            </p:stCondLst>
                            <p:childTnLst>
                              <p:par>
                                <p:cTn id="8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2" fill="hold">
                      <p:stCondLst>
                        <p:cond delay="indefinite"/>
                      </p:stCondLst>
                      <p:childTnLst>
                        <p:par>
                          <p:cTn id="863" fill="hold">
                            <p:stCondLst>
                              <p:cond delay="0"/>
                            </p:stCondLst>
                            <p:childTnLst>
                              <p:par>
                                <p:cTn id="8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6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7" fill="hold">
                      <p:stCondLst>
                        <p:cond delay="indefinite"/>
                      </p:stCondLst>
                      <p:childTnLst>
                        <p:par>
                          <p:cTn id="868" fill="hold">
                            <p:stCondLst>
                              <p:cond delay="0"/>
                            </p:stCondLst>
                            <p:childTnLst>
                              <p:par>
                                <p:cTn id="8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2" fill="hold">
                      <p:stCondLst>
                        <p:cond delay="indefinite"/>
                      </p:stCondLst>
                      <p:childTnLst>
                        <p:par>
                          <p:cTn id="873" fill="hold">
                            <p:stCondLst>
                              <p:cond delay="0"/>
                            </p:stCondLst>
                            <p:childTnLst>
                              <p:par>
                                <p:cTn id="8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1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7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16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06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190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4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45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0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38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63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48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944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69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9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0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01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0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12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352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01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17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10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820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22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05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39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51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21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52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370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ВОПРОС</a:t>
            </a: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845558" y="1999494"/>
            <a:ext cx="6878472" cy="3084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МЕСТО ДЛЯ ВСТАВКИ ИЗОБРАЖЕНИЯ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ОТВЕТ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521344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ТЕКСТ ОТВЕТА</a:t>
            </a:r>
            <a:endParaRPr lang="ru-RU" sz="3200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igra"/>
  <p:tag name="ISPRING_RESOURCE_PATHS_HASH_2" val="d5de1aabb4e56473b02a2a78ec7054bacfc35e2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496</Words>
  <Application>Microsoft Office PowerPoint</Application>
  <PresentationFormat>Широкоэкранный</PresentationFormat>
  <Paragraphs>347</Paragraphs>
  <Slides>36</Slides>
  <Notes>36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</dc:title>
  <dc:creator>Георгий Аствацатуров</dc:creator>
  <cp:lastModifiedBy>Борисова Наталья Викторовна</cp:lastModifiedBy>
  <cp:revision>21</cp:revision>
  <dcterms:created xsi:type="dcterms:W3CDTF">2017-08-05T04:53:38Z</dcterms:created>
  <dcterms:modified xsi:type="dcterms:W3CDTF">2024-09-25T07:52:53Z</dcterms:modified>
</cp:coreProperties>
</file>