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62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78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A96DA-9D1E-4DC4-BD0B-5EB9A43B24A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F55B1-CA1C-476F-A2AE-37813D85A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3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55B1-CA1C-476F-A2AE-37813D85A9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01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9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0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49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5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5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01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6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7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6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3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89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EDB5A-3E2E-481B-BAB8-7C15B9ECC6CB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FB9E9-8677-4680-BC5D-52322C6C7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924"/>
            <a:ext cx="8713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Пермское суворовское военное училище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51428"/>
            <a:ext cx="8826391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dirty="0"/>
              <a:t>Команда:</a:t>
            </a:r>
            <a:r>
              <a:rPr lang="ru-RU" dirty="0"/>
              <a:t>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«Небесный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быстроход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Возрастная </a:t>
            </a:r>
            <a:r>
              <a:rPr lang="ru-RU" sz="2400" b="1" dirty="0"/>
              <a:t>группа: </a:t>
            </a:r>
            <a:r>
              <a:rPr lang="ru-RU" sz="2400" b="1" dirty="0"/>
              <a:t>обучающиеся 8-9 классов</a:t>
            </a:r>
          </a:p>
          <a:p>
            <a:r>
              <a:rPr lang="ru-RU" sz="2400" b="1" dirty="0"/>
              <a:t>Руководитель:</a:t>
            </a:r>
            <a:r>
              <a:rPr lang="ru-RU" sz="2400" b="1" dirty="0"/>
              <a:t> Попова Анна Сократовна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1921026" cy="2016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55309"/>
            <a:ext cx="1945793" cy="20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1921026" cy="2016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2292125"/>
            <a:ext cx="4752528" cy="456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36104" y="13995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«Небесный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быстроход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764704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/>
              <a:t>Девиз: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«А вместо сердца –</a:t>
            </a:r>
          </a:p>
          <a:p>
            <a:pPr algn="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пламенный мотор!» 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11" y="2442045"/>
            <a:ext cx="1945793" cy="20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3"/>
          <a:stretch/>
        </p:blipFill>
        <p:spPr>
          <a:xfrm>
            <a:off x="9144001" y="5704199"/>
            <a:ext cx="49677144" cy="1153801"/>
          </a:xfrm>
          <a:prstGeom prst="rect">
            <a:avLst/>
          </a:prstGeom>
        </p:spPr>
      </p:pic>
      <p:pic>
        <p:nvPicPr>
          <p:cNvPr id="4" name="Picture 2" descr="E:\Конкурс ГУК ноя-дек 2024\Коллаж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71" y="0"/>
            <a:ext cx="4499991" cy="1975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90" y="-73392"/>
            <a:ext cx="4491608" cy="212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4017" y="2042309"/>
            <a:ext cx="8748463" cy="361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3038" algn="just">
              <a:lnSpc>
                <a:spcPts val="2500"/>
              </a:lnSpc>
            </a:pPr>
            <a:r>
              <a:rPr lang="ru-RU" sz="2200" dirty="0"/>
              <a:t>В 1934 году в Перми был основан </a:t>
            </a:r>
            <a:r>
              <a:rPr lang="ru-RU" sz="2200" b="1" dirty="0"/>
              <a:t>Моторостроительный завод №19 им. Сталина</a:t>
            </a:r>
            <a:r>
              <a:rPr lang="ru-RU" sz="2200" dirty="0"/>
              <a:t> (позднее — им. Свердлова).</a:t>
            </a:r>
          </a:p>
          <a:p>
            <a:pPr indent="173038" algn="just">
              <a:lnSpc>
                <a:spcPts val="2500"/>
              </a:lnSpc>
            </a:pPr>
            <a:r>
              <a:rPr lang="ru-RU" sz="2200" dirty="0"/>
              <a:t>В начале Великой Отечественной войны завод был единственным предприятием в СССР, продолжавшим выпуск авиационных моторов.</a:t>
            </a:r>
          </a:p>
          <a:p>
            <a:pPr indent="173038" algn="just">
              <a:lnSpc>
                <a:spcPts val="2500"/>
              </a:lnSpc>
            </a:pPr>
            <a:r>
              <a:rPr lang="ru-RU" sz="2200" dirty="0"/>
              <a:t>В первые месяцы войны на площадке завода было размещено оборудование и рабочие 8 эвакуированных заводов, а также 2 конструкторских бюро.</a:t>
            </a:r>
          </a:p>
          <a:p>
            <a:pPr indent="173038" algn="just">
              <a:lnSpc>
                <a:spcPts val="2500"/>
              </a:lnSpc>
            </a:pPr>
            <a:r>
              <a:rPr lang="ru-RU" sz="2200" dirty="0" smtClean="0"/>
              <a:t>Благодаря </a:t>
            </a:r>
            <a:r>
              <a:rPr lang="ru-RU" sz="2200" dirty="0"/>
              <a:t>переводу производства моторов на серийный поток за 4 года войны пяти самолетным заводам </a:t>
            </a:r>
            <a:r>
              <a:rPr lang="ru-RU" sz="2200" dirty="0" smtClean="0"/>
              <a:t>страны было </a:t>
            </a:r>
            <a:r>
              <a:rPr lang="ru-RU" sz="2200" dirty="0"/>
              <a:t>передано почти </a:t>
            </a:r>
            <a:r>
              <a:rPr lang="ru-RU" sz="2200" b="1" dirty="0"/>
              <a:t>32 тысячи</a:t>
            </a:r>
            <a:r>
              <a:rPr lang="ru-RU" sz="2200" dirty="0"/>
              <a:t> моторов. Ими оснащались боевые самолеты, в том числе знаменитые </a:t>
            </a:r>
            <a:r>
              <a:rPr lang="ru-RU" sz="2200" b="1" dirty="0"/>
              <a:t>Ла-5, Ла-7, Су-2 и Ту-2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8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64087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3038" algn="just"/>
            <a:r>
              <a:rPr lang="ru-RU" sz="2400" dirty="0" smtClean="0"/>
              <a:t>В годы Великой Отечественной войны на заводе </a:t>
            </a:r>
            <a:r>
              <a:rPr lang="ru-RU" sz="2400" dirty="0" smtClean="0"/>
              <a:t>работало </a:t>
            </a:r>
            <a:r>
              <a:rPr lang="ru-RU" sz="2400" dirty="0" smtClean="0"/>
              <a:t>более 7 тысяч подростков.</a:t>
            </a:r>
            <a:endParaRPr lang="ru-RU" sz="2400" dirty="0"/>
          </a:p>
          <a:p>
            <a:pPr indent="173038" algn="just"/>
            <a:r>
              <a:rPr lang="ru-RU" sz="2400" dirty="0"/>
              <a:t>Один из </a:t>
            </a:r>
            <a:r>
              <a:rPr lang="ru-RU" sz="2400" dirty="0" smtClean="0"/>
              <a:t>них – </a:t>
            </a:r>
            <a:r>
              <a:rPr lang="ru-RU" sz="2400" dirty="0"/>
              <a:t>рабочий механического цеха </a:t>
            </a:r>
            <a:r>
              <a:rPr lang="ru-RU" sz="2400" b="1" dirty="0"/>
              <a:t>Иван Шиловский.</a:t>
            </a:r>
            <a:r>
              <a:rPr lang="ru-RU" sz="2400" dirty="0"/>
              <a:t> В 1941 году ему исполнилось 12 лет. Иван освоил на производстве профессии слесаря, токаря, фрезеровщика. Выполняя производственное задание особой важности, в одну из смен он трудился 29 часов </a:t>
            </a:r>
            <a:r>
              <a:rPr lang="ru-RU" sz="2400" dirty="0" smtClean="0"/>
              <a:t>подряд</a:t>
            </a:r>
            <a:r>
              <a:rPr lang="ru-RU" sz="2400" dirty="0" smtClean="0"/>
              <a:t>…</a:t>
            </a:r>
          </a:p>
          <a:p>
            <a:pPr indent="173038" algn="just"/>
            <a:r>
              <a:rPr lang="ru-RU" sz="2400" dirty="0"/>
              <a:t>По сохранившейся фотографии Ивана скульпторы </a:t>
            </a:r>
            <a:r>
              <a:rPr lang="ru-RU" sz="2400" b="1" dirty="0"/>
              <a:t>Иван Сторожев</a:t>
            </a:r>
            <a:r>
              <a:rPr lang="ru-RU" sz="2400" dirty="0"/>
              <a:t> и </a:t>
            </a:r>
            <a:r>
              <a:rPr lang="ru-RU" sz="2400" b="1" dirty="0"/>
              <a:t>Елена </a:t>
            </a:r>
            <a:r>
              <a:rPr lang="ru-RU" sz="2400" b="1" dirty="0" err="1"/>
              <a:t>Симанова</a:t>
            </a:r>
            <a:r>
              <a:rPr lang="ru-RU" sz="2400" dirty="0"/>
              <a:t> создали монумент, который увековечил подростка, стоящего у фрезерного станка с банкой варенья и вымпелом, полученными в награду за трудовой подвиг.</a:t>
            </a:r>
          </a:p>
          <a:p>
            <a:pPr indent="173038" algn="just"/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6" y="374573"/>
            <a:ext cx="2592288" cy="579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831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581" y="116632"/>
            <a:ext cx="549354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>
              <a:lnSpc>
                <a:spcPts val="2550"/>
              </a:lnSpc>
            </a:pPr>
            <a:r>
              <a:rPr lang="ru-RU" sz="2300" dirty="0"/>
              <a:t>В начале 1950-х годов коллектив </a:t>
            </a:r>
            <a:r>
              <a:rPr lang="ru-RU" sz="2300" dirty="0" smtClean="0"/>
              <a:t>предприятия приступил </a:t>
            </a:r>
            <a:r>
              <a:rPr lang="ru-RU" sz="2300" dirty="0"/>
              <a:t>к созданию новой газотурбинной техники. Двигатели </a:t>
            </a:r>
            <a:r>
              <a:rPr lang="ru-RU" sz="2300" dirty="0" smtClean="0"/>
              <a:t>устанавливались на истребителях </a:t>
            </a:r>
            <a:r>
              <a:rPr lang="ru-RU" sz="2300" b="1" dirty="0" smtClean="0"/>
              <a:t>МиГ-15 (ВК-1)</a:t>
            </a:r>
            <a:r>
              <a:rPr lang="ru-RU" sz="2300" dirty="0" smtClean="0"/>
              <a:t>, на </a:t>
            </a:r>
            <a:r>
              <a:rPr lang="ru-RU" sz="2300" b="1" dirty="0" smtClean="0"/>
              <a:t>МиГ-31 (Д-30Ф6)</a:t>
            </a:r>
            <a:r>
              <a:rPr lang="ru-RU" sz="2300" dirty="0" smtClean="0"/>
              <a:t>, на </a:t>
            </a:r>
            <a:r>
              <a:rPr lang="ru-RU" sz="2300" b="1" dirty="0" smtClean="0"/>
              <a:t>ракетах средней дальности</a:t>
            </a:r>
            <a:r>
              <a:rPr lang="ru-RU" sz="2300" dirty="0" smtClean="0"/>
              <a:t> </a:t>
            </a:r>
            <a:r>
              <a:rPr lang="ru-RU" sz="2300" b="1" dirty="0" smtClean="0"/>
              <a:t>(Р-12)</a:t>
            </a:r>
            <a:r>
              <a:rPr lang="ru-RU" sz="2300" dirty="0" smtClean="0"/>
              <a:t>, на </a:t>
            </a:r>
            <a:r>
              <a:rPr lang="ru-RU" sz="2300" dirty="0"/>
              <a:t>самых надежных в истории авиапрома самолетах Ту-134 (Д-30), самых экономичных – Ту-154М (Д-30КУ-154</a:t>
            </a:r>
            <a:r>
              <a:rPr lang="ru-RU" sz="2300" dirty="0" smtClean="0"/>
              <a:t>).</a:t>
            </a:r>
            <a:endParaRPr lang="ru-RU" sz="2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06" y="5612024"/>
            <a:ext cx="31372393" cy="1242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709" y="111025"/>
            <a:ext cx="3156207" cy="298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512" y="3091314"/>
            <a:ext cx="880591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>
              <a:lnSpc>
                <a:spcPts val="2700"/>
              </a:lnSpc>
            </a:pPr>
            <a:r>
              <a:rPr lang="ru-RU" sz="2300" dirty="0" smtClean="0"/>
              <a:t>В </a:t>
            </a:r>
            <a:r>
              <a:rPr lang="ru-RU" sz="2300" dirty="0"/>
              <a:t>настоящее время двигатели семейства ПС-90А эксплуатируются на российских самолетах пассажирской, грузовой и транспортной авиации. Установлены ПС-90А и на лайнерах президента и премьер-министра Российской Федерации.</a:t>
            </a:r>
          </a:p>
          <a:p>
            <a:pPr indent="268288" algn="just">
              <a:lnSpc>
                <a:spcPts val="2700"/>
              </a:lnSpc>
            </a:pPr>
            <a:r>
              <a:rPr lang="ru-RU" sz="2300" dirty="0"/>
              <a:t>В декабре 2020 года на аэродроме Иркутского авиационного завода </a:t>
            </a:r>
            <a:r>
              <a:rPr lang="ru-RU" sz="2300" dirty="0" smtClean="0"/>
              <a:t>состоялся </a:t>
            </a:r>
            <a:r>
              <a:rPr lang="ru-RU" sz="2300" dirty="0"/>
              <a:t>первый полет самолета МС-21-310, оснащенного новыми двигателями </a:t>
            </a:r>
            <a:r>
              <a:rPr lang="ru-RU" sz="2300" dirty="0" smtClean="0"/>
              <a:t>ПД-14…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9916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236</Words>
  <Application>Microsoft Office PowerPoint</Application>
  <PresentationFormat>Экран (4:3)</PresentationFormat>
  <Paragraphs>19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Игорь Калинин</cp:lastModifiedBy>
  <cp:revision>36</cp:revision>
  <dcterms:created xsi:type="dcterms:W3CDTF">2024-11-24T17:48:12Z</dcterms:created>
  <dcterms:modified xsi:type="dcterms:W3CDTF">2024-11-29T07:03:32Z</dcterms:modified>
</cp:coreProperties>
</file>