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71" r:id="rId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10"/>
  </p:normalViewPr>
  <p:slideViewPr>
    <p:cSldViewPr snapToGrid="0" snapToObjects="1">
      <p:cViewPr>
        <p:scale>
          <a:sx n="66" d="100"/>
          <a:sy n="66" d="100"/>
        </p:scale>
        <p:origin x="-1698" y="-79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1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633516" y="1219268"/>
            <a:ext cx="8193290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ru-RU" sz="9600" dirty="0" smtClean="0">
                <a:solidFill>
                  <a:schemeClr val="bg1"/>
                </a:solidFill>
                <a:latin typeface="Arial Black" pitchFamily="34" charset="0"/>
              </a:rPr>
              <a:t>Анна </a:t>
            </a:r>
          </a:p>
          <a:p>
            <a:pPr>
              <a:lnSpc>
                <a:spcPts val="7545"/>
              </a:lnSpc>
            </a:pPr>
            <a:r>
              <a:rPr lang="ru-RU" sz="9600" dirty="0" err="1" smtClean="0">
                <a:solidFill>
                  <a:schemeClr val="bg1"/>
                </a:solidFill>
                <a:latin typeface="Arial Black" pitchFamily="34" charset="0"/>
              </a:rPr>
              <a:t>Цуканова-Котт</a:t>
            </a:r>
            <a:r>
              <a:rPr lang="ru-RU" sz="9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ts val="7545"/>
              </a:lnSpc>
            </a:pPr>
            <a:endParaRPr lang="en-US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07" y="0"/>
            <a:ext cx="5491093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5371" y="5052128"/>
            <a:ext cx="54138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itchFamily="34" charset="0"/>
              </a:rPr>
              <a:t>Актриса, режиссёр, актриса дубляжа, сценарист и продюсер.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" pitchFamily="34" charset="0"/>
              </a:rPr>
              <a:t>Родилась 15 июня 1989 года в Твери.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" pitchFamily="34" charset="0"/>
              </a:rPr>
              <a:t>С 1997 по 2023 год снялась в 83 фильмах.</a:t>
            </a:r>
          </a:p>
          <a:p>
            <a:endParaRPr lang="ru-RU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>
              <a:alpha val="8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895940" y="1944914"/>
            <a:ext cx="6153756" cy="4979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endParaRPr lang="en-US" sz="28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93" y="0"/>
            <a:ext cx="8223250" cy="822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3"/>
          <p:cNvSpPr/>
          <p:nvPr/>
        </p:nvSpPr>
        <p:spPr>
          <a:xfrm>
            <a:off x="364932" y="645319"/>
            <a:ext cx="66847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6000" dirty="0" smtClean="0">
                <a:solidFill>
                  <a:srgbClr val="FFD9BE"/>
                </a:solidFill>
                <a:latin typeface="Arial Black" pitchFamily="34" charset="0"/>
                <a:ea typeface="Quattrocento" pitchFamily="34" charset="-122"/>
                <a:cs typeface="Quattrocento" pitchFamily="34" charset="-120"/>
              </a:rPr>
              <a:t>Краткая Биография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32" y="1644493"/>
            <a:ext cx="62245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" pitchFamily="34" charset="0"/>
              </a:rPr>
              <a:t>Анна </a:t>
            </a:r>
            <a:r>
              <a:rPr lang="ru-RU" sz="2000" dirty="0" err="1">
                <a:solidFill>
                  <a:schemeClr val="bg1"/>
                </a:solidFill>
                <a:latin typeface="Bahnschrift" pitchFamily="34" charset="0"/>
              </a:rPr>
              <a:t>Цуканова-Котт</a:t>
            </a:r>
            <a:r>
              <a:rPr lang="ru-RU" sz="2000" dirty="0">
                <a:solidFill>
                  <a:schemeClr val="bg1"/>
                </a:solidFill>
                <a:latin typeface="Bahnschrift" pitchFamily="34" charset="0"/>
              </a:rPr>
              <a:t> — российская актриса и телеведущая, первая известность к которой пришла еще в детстве. Неуверенность в себе, о которой Анна упоминала в интервью, не стала помехой в ее кинокарьере. Работа над собой позволила артистке занять свое место в ряду рейтинговых комедийных исполнительниц и расширить свои возможности в других направлениях творчества</a:t>
            </a: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Анна </a:t>
            </a:r>
            <a:r>
              <a:rPr lang="ru-RU" sz="2000" dirty="0">
                <a:solidFill>
                  <a:schemeClr val="bg1"/>
                </a:solidFill>
                <a:latin typeface="Bahnschrift" pitchFamily="34" charset="0"/>
              </a:rPr>
              <a:t>родилась 15 июня 1989 года в Калинине (ныне Тверь) в творческой семье. Оба родителя в свое время окончили театральное училище, где и познакомились. Через два года </a:t>
            </a:r>
            <a:r>
              <a:rPr lang="ru-RU" sz="2000" dirty="0" err="1">
                <a:solidFill>
                  <a:schemeClr val="bg1"/>
                </a:solidFill>
                <a:latin typeface="Bahnschrift" pitchFamily="34" charset="0"/>
              </a:rPr>
              <a:t>Цукановы</a:t>
            </a:r>
            <a:r>
              <a:rPr lang="ru-RU" sz="2000" dirty="0">
                <a:solidFill>
                  <a:schemeClr val="bg1"/>
                </a:solidFill>
                <a:latin typeface="Bahnschrift" pitchFamily="34" charset="0"/>
              </a:rPr>
              <a:t> перебрались в Москву, но переезда семейные отношения не выдержали, и супруги развелись. Отец будущей артистки эмигрировал в США, где организовал собственный ресторанный бизнес и успешно реализовался как предприниматель и ресторатор.</a:t>
            </a:r>
            <a:endParaRPr lang="ru-RU" sz="2000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19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3"/>
          <p:cNvSpPr/>
          <p:nvPr/>
        </p:nvSpPr>
        <p:spPr>
          <a:xfrm>
            <a:off x="364932" y="645319"/>
            <a:ext cx="66847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Детские роли актера </a:t>
            </a:r>
            <a:endParaRPr lang="ru-RU" sz="48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>
              <a:lnSpc>
                <a:spcPts val="5468"/>
              </a:lnSpc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в 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киножурнале "Ералаш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"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629" y="2365829"/>
            <a:ext cx="5210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Цуканова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получила первую серьёзную роль в одном из эпизодов тележурнала,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 девочка проявила себя на все сто процентов и приняла участие ещё в семнадцати эпизодах юмористической передачи. Самыми известными эпизодами с её участием стали: 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«Праздничный салат», «Плохая примета», «Рука судьбы», «Между нами девочками.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itchFamily="34" charset="0"/>
              </a:rPr>
              <a:t> 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96" y="2365829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9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179</Words>
  <Application>Microsoft Office PowerPoint</Application>
  <PresentationFormat>Произвольный</PresentationFormat>
  <Paragraphs>13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Кадет</cp:lastModifiedBy>
  <cp:revision>24</cp:revision>
  <dcterms:created xsi:type="dcterms:W3CDTF">2024-04-27T17:54:00Z</dcterms:created>
  <dcterms:modified xsi:type="dcterms:W3CDTF">2024-05-29T05:47:36Z</dcterms:modified>
</cp:coreProperties>
</file>