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84" r:id="rId1"/>
  </p:sldMasterIdLst>
  <p:sldIdLst>
    <p:sldId id="256" r:id="rId2"/>
    <p:sldId id="258" r:id="rId3"/>
    <p:sldId id="257" r:id="rId4"/>
    <p:sldId id="259" r:id="rId5"/>
    <p:sldId id="261" r:id="rId6"/>
    <p:sldId id="260" r:id="rId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21" d="100"/>
          <a:sy n="121" d="100"/>
        </p:scale>
        <p:origin x="1314" y="10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7620000" cy="4800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31788" y="5648960"/>
            <a:ext cx="548640" cy="396240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lIns="0" tIns="0" rIns="0" bIns="0" rtlCol="0" anchor="ctr"/>
          <a:lstStyle>
            <a:lvl1pPr algn="ctr">
              <a:defRPr sz="1800">
                <a:solidFill>
                  <a:srgbClr val="FFFFFF"/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16200000">
            <a:off x="7586910" y="4048760"/>
            <a:ext cx="2367281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endParaRPr lang="ru-R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16200000">
            <a:off x="7551351" y="1645920"/>
            <a:ext cx="2438399" cy="36576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29.05.2024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spcBef>
          <a:spcPct val="0"/>
        </a:spcBef>
        <a:buNone/>
        <a:defRPr sz="4600" kern="1200" cap="none" spc="-100" baseline="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288" y="24"/>
            <a:ext cx="9227694" cy="68682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323528" y="234400"/>
            <a:ext cx="8229600" cy="914400"/>
          </a:xfrm>
        </p:spPr>
        <p:txBody>
          <a:bodyPr/>
          <a:lstStyle/>
          <a:p>
            <a:r>
              <a:rPr lang="ru-RU" sz="6600" b="1" dirty="0" smtClean="0">
                <a:solidFill>
                  <a:schemeClr val="bg1"/>
                </a:solidFill>
                <a:latin typeface="Gabriola" pitchFamily="82" charset="0"/>
              </a:rPr>
              <a:t>Дмитрий </a:t>
            </a:r>
            <a:r>
              <a:rPr lang="ru-RU" sz="6600" b="1" dirty="0">
                <a:solidFill>
                  <a:schemeClr val="bg1"/>
                </a:solidFill>
                <a:latin typeface="Gabriola" pitchFamily="82" charset="0"/>
              </a:rPr>
              <a:t>Н</a:t>
            </a:r>
            <a:r>
              <a:rPr lang="ru-RU" sz="6600" b="1" dirty="0" smtClean="0">
                <a:solidFill>
                  <a:schemeClr val="bg1"/>
                </a:solidFill>
                <a:latin typeface="Gabriola" pitchFamily="82" charset="0"/>
              </a:rPr>
              <a:t>агиев</a:t>
            </a:r>
            <a:endParaRPr lang="ru-RU" sz="6600" b="1" dirty="0">
              <a:solidFill>
                <a:schemeClr val="bg1"/>
              </a:solidFill>
              <a:latin typeface="Gabriola" pitchFamily="82" charset="0"/>
            </a:endParaRP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293096"/>
            <a:ext cx="2454767" cy="2359873"/>
          </a:xfrm>
        </p:spPr>
      </p:pic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2987824" y="4365104"/>
            <a:ext cx="2793504" cy="1862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80312" y="260648"/>
            <a:ext cx="1368152" cy="2055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46612" y="1196752"/>
            <a:ext cx="2699792" cy="15186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6228184" y="4725144"/>
            <a:ext cx="23762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>
                <a:solidFill>
                  <a:schemeClr val="bg1"/>
                </a:solidFill>
              </a:rPr>
              <a:t>Выполнили: Поляков Д. А., Тарасович Т. Ю.</a:t>
            </a:r>
            <a:endParaRPr lang="ru-RU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96100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-11416"/>
            <a:ext cx="9375687" cy="69573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179512" y="1844824"/>
            <a:ext cx="7772400" cy="914400"/>
          </a:xfrm>
        </p:spPr>
        <p:txBody>
          <a:bodyPr/>
          <a:lstStyle/>
          <a:p>
            <a:r>
              <a:rPr lang="ru-RU" sz="9600" dirty="0" smtClean="0">
                <a:solidFill>
                  <a:schemeClr val="bg1"/>
                </a:solidFill>
              </a:rPr>
              <a:t>КРАТКАЯ БИОГРАФИЯ</a:t>
            </a:r>
            <a:endParaRPr lang="ru-RU" sz="96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29362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755576" y="1412776"/>
            <a:ext cx="7772400" cy="914400"/>
          </a:xfrm>
        </p:spPr>
        <p:txBody>
          <a:bodyPr/>
          <a:lstStyle/>
          <a:p>
            <a:r>
              <a:rPr lang="ru-RU" dirty="0">
                <a:solidFill>
                  <a:schemeClr val="tx1"/>
                </a:solidFill>
              </a:rPr>
              <a:t>Р</a:t>
            </a:r>
            <a:r>
              <a:rPr lang="ru-RU" dirty="0" smtClean="0">
                <a:solidFill>
                  <a:schemeClr val="tx1"/>
                </a:solidFill>
              </a:rPr>
              <a:t>оссийский </a:t>
            </a:r>
            <a:r>
              <a:rPr lang="ru-RU" dirty="0">
                <a:solidFill>
                  <a:schemeClr val="tx1"/>
                </a:solidFill>
              </a:rPr>
              <a:t>актёр и телеведущий. Родился 4 апреля 1967 года в Л</a:t>
            </a:r>
            <a:r>
              <a:rPr lang="ru-RU" dirty="0" smtClean="0">
                <a:solidFill>
                  <a:schemeClr val="tx1"/>
                </a:solidFill>
              </a:rPr>
              <a:t>енинграде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847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76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836712"/>
            <a:ext cx="7620000" cy="1143000"/>
          </a:xfrm>
        </p:spPr>
        <p:txBody>
          <a:bodyPr/>
          <a:lstStyle/>
          <a:p>
            <a:r>
              <a:rPr lang="ru-RU" sz="9600" dirty="0" smtClean="0">
                <a:solidFill>
                  <a:schemeClr val="bg1"/>
                </a:solidFill>
              </a:rPr>
              <a:t>РОЛИ:</a:t>
            </a:r>
            <a:br>
              <a:rPr lang="ru-RU" sz="96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1.Пионер;</a:t>
            </a:r>
            <a:br>
              <a:rPr lang="ru-RU" sz="4800" dirty="0" smtClean="0">
                <a:solidFill>
                  <a:schemeClr val="bg1"/>
                </a:solidFill>
              </a:rPr>
            </a:br>
            <a:r>
              <a:rPr lang="ru-RU" sz="4800" dirty="0" smtClean="0">
                <a:solidFill>
                  <a:schemeClr val="bg1"/>
                </a:solidFill>
              </a:rPr>
              <a:t>2.Учитель </a:t>
            </a:r>
            <a:r>
              <a:rPr lang="ru-RU" sz="4800" dirty="0">
                <a:solidFill>
                  <a:schemeClr val="bg1"/>
                </a:solidFill>
              </a:rPr>
              <a:t>рок </a:t>
            </a:r>
            <a:r>
              <a:rPr lang="ru-RU" sz="4800" dirty="0" smtClean="0">
                <a:solidFill>
                  <a:schemeClr val="bg1"/>
                </a:solidFill>
              </a:rPr>
              <a:t>музыки;</a:t>
            </a:r>
            <a:r>
              <a:rPr lang="ru-RU" sz="4800" dirty="0">
                <a:solidFill>
                  <a:schemeClr val="bg1"/>
                </a:solidFill>
              </a:rPr>
              <a:t> 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2784452"/>
            <a:ext cx="4454822" cy="3378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9708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" name="Ералаш №177 _Тяжёлый рок урок_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83568" y="620688"/>
            <a:ext cx="7737039" cy="5661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073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/>
              <a:t>Роли в кино</a:t>
            </a:r>
            <a:endParaRPr lang="ru-RU" dirty="0"/>
          </a:p>
        </p:txBody>
      </p:sp>
      <p:sp>
        <p:nvSpPr>
          <p:cNvPr id="5" name="TextBox 4"/>
          <p:cNvSpPr txBox="1"/>
          <p:nvPr/>
        </p:nvSpPr>
        <p:spPr>
          <a:xfrm>
            <a:off x="971600" y="1700808"/>
            <a:ext cx="6912768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ru-RU" sz="3200" dirty="0" smtClean="0"/>
              <a:t>«</a:t>
            </a:r>
            <a:r>
              <a:rPr lang="ru-RU" sz="3200" dirty="0"/>
              <a:t>Физрук</a:t>
            </a:r>
            <a:r>
              <a:rPr lang="ru-RU" sz="3200" dirty="0" smtClean="0"/>
              <a:t>»</a:t>
            </a:r>
          </a:p>
          <a:p>
            <a:pPr marL="342900" indent="-342900">
              <a:buAutoNum type="arabicPeriod"/>
            </a:pPr>
            <a:endParaRPr lang="ru-RU" sz="3200" dirty="0" smtClean="0"/>
          </a:p>
          <a:p>
            <a:pPr marL="342900" indent="-342900">
              <a:buAutoNum type="arabicPeriod"/>
            </a:pPr>
            <a:r>
              <a:rPr lang="ru-RU" sz="3200" dirty="0" smtClean="0"/>
              <a:t>Васютине «</a:t>
            </a:r>
            <a:r>
              <a:rPr lang="ru-RU" sz="3200" dirty="0"/>
              <a:t>Самый лучший день</a:t>
            </a:r>
            <a:r>
              <a:rPr lang="ru-RU" sz="3200" dirty="0" smtClean="0"/>
              <a:t>»</a:t>
            </a:r>
          </a:p>
          <a:p>
            <a:pPr marL="342900" indent="-342900">
              <a:buAutoNum type="arabicPeriod"/>
            </a:pPr>
            <a:endParaRPr lang="ru-RU" sz="3200" dirty="0" smtClean="0"/>
          </a:p>
          <a:p>
            <a:pPr marL="342900" indent="-342900">
              <a:buAutoNum type="arabicPeriod"/>
            </a:pPr>
            <a:r>
              <a:rPr lang="ru-RU" sz="3200" dirty="0" smtClean="0"/>
              <a:t>Самого </a:t>
            </a:r>
            <a:r>
              <a:rPr lang="ru-RU" sz="3200" dirty="0"/>
              <a:t>себя в фильме «Кухня в Париже»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39952" y="1052736"/>
            <a:ext cx="1181877" cy="177281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170" y="2825552"/>
            <a:ext cx="2023883" cy="1517154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3608" y="5008745"/>
            <a:ext cx="1633364" cy="16333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20733" y="4282785"/>
            <a:ext cx="2339752" cy="1559835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0256" y="475264"/>
            <a:ext cx="2650410" cy="1489786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45735" y="4941168"/>
            <a:ext cx="2063883" cy="1547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9532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Соседство">
  <a:themeElements>
    <a:clrScheme name="Соседство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Стандартная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оседство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</Template>
  <TotalTime>46</TotalTime>
  <Words>51</Words>
  <Application>Microsoft Office PowerPoint</Application>
  <PresentationFormat>Экран (4:3)</PresentationFormat>
  <Paragraphs>11</Paragraphs>
  <Slides>6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6</vt:i4>
      </vt:variant>
    </vt:vector>
  </HeadingPairs>
  <TitlesOfParts>
    <vt:vector size="11" baseType="lpstr">
      <vt:lpstr>Arial</vt:lpstr>
      <vt:lpstr>Calibri</vt:lpstr>
      <vt:lpstr>Cambria</vt:lpstr>
      <vt:lpstr>Gabriola</vt:lpstr>
      <vt:lpstr>Соседство</vt:lpstr>
      <vt:lpstr>Дмитрий Нагиев</vt:lpstr>
      <vt:lpstr>КРАТКАЯ БИОГРАФИЯ</vt:lpstr>
      <vt:lpstr>Российский актёр и телеведущий. Родился 4 апреля 1967 года в Ленинграде</vt:lpstr>
      <vt:lpstr>РОЛИ: 1.Пионер; 2.Учитель рок музыки; </vt:lpstr>
      <vt:lpstr>Презентация PowerPoint</vt:lpstr>
      <vt:lpstr>Роли в кино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Тарасович Тимофей Юрьевич</dc:creator>
  <cp:lastModifiedBy>Бережная Татьяна Анисимовна</cp:lastModifiedBy>
  <cp:revision>6</cp:revision>
  <dcterms:created xsi:type="dcterms:W3CDTF">2024-05-29T03:06:58Z</dcterms:created>
  <dcterms:modified xsi:type="dcterms:W3CDTF">2024-05-29T05:53:49Z</dcterms:modified>
</cp:coreProperties>
</file>