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23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Юлия Волкова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24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Краткая </a:t>
            </a:r>
            <a:r>
              <a:rPr lang="ru-RU" sz="3200" dirty="0" smtClean="0"/>
              <a:t>биография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Родилась 20 февраля 1985 года в Москве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1999 году, в 14 лет, по результатам кастинга стала участницей музыкального проекта «Тату».</a:t>
            </a:r>
          </a:p>
          <a:p>
            <a:r>
              <a:rPr lang="ru-RU" sz="2400" dirty="0"/>
              <a:t>В марте 2009 года менеджмент группы объявил о прекращении работы группы в полномасштабном режиме. С этого времени Волкова начала сольную карьеру.</a:t>
            </a:r>
          </a:p>
          <a:p>
            <a:r>
              <a:rPr lang="ru-RU" sz="2400" dirty="0"/>
              <a:t>В 2013 году Юлия и певец Дима Билан получили главную награду в номинации «Дуэт года».</a:t>
            </a:r>
          </a:p>
          <a:p>
            <a:r>
              <a:rPr lang="ru-RU" sz="2400" dirty="0" smtClean="0"/>
              <a:t>Отец- бизнесмен </a:t>
            </a:r>
            <a:r>
              <a:rPr lang="ru-RU" sz="2400" dirty="0"/>
              <a:t>Олег Викторович </a:t>
            </a:r>
            <a:r>
              <a:rPr lang="ru-RU" sz="2400" dirty="0" smtClean="0"/>
              <a:t>Волкова</a:t>
            </a:r>
          </a:p>
          <a:p>
            <a:r>
              <a:rPr lang="ru-RU" sz="2400" dirty="0"/>
              <a:t>Мать — бывшая балерина Лариса Викторовна Волкова.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79938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520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Детские роли актера в киножурнале "Ералаш"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Волкова начала сниматься в «Ералаше», </a:t>
            </a:r>
            <a:r>
              <a:rPr lang="ru-RU" b="1" dirty="0"/>
              <a:t>когда ей было 12 лет</a:t>
            </a:r>
            <a:r>
              <a:rPr lang="ru-RU" dirty="0"/>
              <a:t>. То есть в 1997 году. Она снялась в сериях «Выручи меня» и «Манекен».                                                   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4221088"/>
            <a:ext cx="3919984" cy="22049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180583"/>
            <a:ext cx="304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2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>
                <a:effectLst/>
              </a:rPr>
              <a:t>Взрослые роли актера в кино</a:t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кино она почти не появлялась. Было лишь четыре проекта, в которых участвовала Волкова, — фильмы «Ты и я» 2011 года, «</a:t>
            </a:r>
            <a:r>
              <a:rPr lang="ru-RU" dirty="0" err="1"/>
              <a:t>Zомби</a:t>
            </a:r>
            <a:r>
              <a:rPr lang="ru-RU" dirty="0"/>
              <a:t> каникулы 3D» 2013-го, «Близко, но далеко» в 2014 году и сериал </a:t>
            </a:r>
            <a:r>
              <a:rPr lang="ru-RU" dirty="0" err="1"/>
              <a:t>Panelák</a:t>
            </a:r>
            <a:r>
              <a:rPr lang="ru-RU" dirty="0"/>
              <a:t> тоже в 2014-м. Когда Юлии Волковой было 14 лет (в 1999 году), она стала участницей музыкального проекта «Тату».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156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0100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500152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82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20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820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177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Юлия Волкова</vt:lpstr>
      <vt:lpstr>Краткая биография</vt:lpstr>
      <vt:lpstr>Детские роли актера в киножурнале "Ералаш" </vt:lpstr>
      <vt:lpstr>Взрослые роли актера в кино </vt:lpstr>
      <vt:lpstr>Спасибо за внимание!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Юлия Волкова</dc:title>
  <dc:creator>Бревнов Савелий Викторович</dc:creator>
  <cp:lastModifiedBy>Бревнов Савелий Викторович</cp:lastModifiedBy>
  <cp:revision>3</cp:revision>
  <dcterms:created xsi:type="dcterms:W3CDTF">2024-05-29T03:00:28Z</dcterms:created>
  <dcterms:modified xsi:type="dcterms:W3CDTF">2024-05-29T03:29:18Z</dcterms:modified>
</cp:coreProperties>
</file>