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62" r:id="rId18"/>
    <p:sldId id="263" r:id="rId19"/>
    <p:sldId id="264" r:id="rId20"/>
    <p:sldId id="265" r:id="rId21"/>
    <p:sldId id="266" r:id="rId22"/>
  </p:sldIdLst>
  <p:sldSz cx="12192000" cy="6858000"/>
  <p:notesSz cx="6858000" cy="9144000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135EB-A87F-445C-8F45-6A070E21BA82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77F41-E331-4245-85F8-8CB53CD9C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11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951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97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80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171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33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24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23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5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37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706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461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494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753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991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070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577F41-E331-4245-85F8-8CB53CD9C49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012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072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485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770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761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05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37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72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5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98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25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54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54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3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2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31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6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5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18" Type="http://schemas.openxmlformats.org/officeDocument/2006/relationships/slide" Target="slide20.xml"/><Relationship Id="rId3" Type="http://schemas.openxmlformats.org/officeDocument/2006/relationships/slide" Target="slide2.xml"/><Relationship Id="rId21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" Type="http://schemas.openxmlformats.org/officeDocument/2006/relationships/notesSlide" Target="../notesSlides/notesSlide1.xml"/><Relationship Id="rId16" Type="http://schemas.openxmlformats.org/officeDocument/2006/relationships/slide" Target="slide18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13.xml"/><Relationship Id="rId5" Type="http://schemas.openxmlformats.org/officeDocument/2006/relationships/slide" Target="slide4.xml"/><Relationship Id="rId15" Type="http://schemas.openxmlformats.org/officeDocument/2006/relationships/slide" Target="slide17.xml"/><Relationship Id="rId10" Type="http://schemas.openxmlformats.org/officeDocument/2006/relationships/slide" Target="slide12.xml"/><Relationship Id="rId19" Type="http://schemas.openxmlformats.org/officeDocument/2006/relationships/slide" Target="slide21.xml"/><Relationship Id="rId4" Type="http://schemas.openxmlformats.org/officeDocument/2006/relationships/slide" Target="slide3.xml"/><Relationship Id="rId9" Type="http://schemas.openxmlformats.org/officeDocument/2006/relationships/slide" Target="slide11.xml"/><Relationship Id="rId14" Type="http://schemas.openxmlformats.org/officeDocument/2006/relationships/slide" Target="slide16.xml"/><Relationship Id="rId22" Type="http://schemas.openxmlformats.org/officeDocument/2006/relationships/slide" Target="slide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30668" y="-128676"/>
            <a:ext cx="188455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СВОЯ ИГРА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6049" y="1455102"/>
            <a:ext cx="5806063" cy="849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ХИМИЯ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46049" y="514623"/>
            <a:ext cx="5806063" cy="849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ФИЗИКА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6049" y="2391271"/>
            <a:ext cx="5806063" cy="849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БИОЛОГИЯ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46049" y="3327440"/>
            <a:ext cx="5806063" cy="1456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ОСНОВЫ БЕЗОПАСНОСТИ И</a:t>
            </a:r>
          </a:p>
          <a:p>
            <a:pPr algn="ctr"/>
            <a:r>
              <a:rPr lang="ru-RU" sz="3600" dirty="0"/>
              <a:t>ЗАЩИТЫ РОДИНЫ</a:t>
            </a:r>
          </a:p>
        </p:txBody>
      </p:sp>
      <p:sp>
        <p:nvSpPr>
          <p:cNvPr id="12" name="Скругленный прямоугольник 11">
            <a:hlinkClick r:id="rId3" action="ppaction://hlinksldjump"/>
          </p:cNvPr>
          <p:cNvSpPr/>
          <p:nvPr/>
        </p:nvSpPr>
        <p:spPr>
          <a:xfrm>
            <a:off x="6430005" y="514623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1</a:t>
            </a:r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7478756" y="514623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2</a:t>
            </a:r>
          </a:p>
        </p:txBody>
      </p:sp>
      <p:sp>
        <p:nvSpPr>
          <p:cNvPr id="14" name="Скругленный прямоугольник 13">
            <a:hlinkClick r:id="rId5" action="ppaction://hlinksldjump"/>
          </p:cNvPr>
          <p:cNvSpPr/>
          <p:nvPr/>
        </p:nvSpPr>
        <p:spPr>
          <a:xfrm>
            <a:off x="8527507" y="514623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3</a:t>
            </a:r>
          </a:p>
        </p:txBody>
      </p:sp>
      <p:sp>
        <p:nvSpPr>
          <p:cNvPr id="15" name="Скругленный прямоугольник 14">
            <a:hlinkClick r:id="rId6" action="ppaction://hlinksldjump"/>
          </p:cNvPr>
          <p:cNvSpPr/>
          <p:nvPr/>
        </p:nvSpPr>
        <p:spPr>
          <a:xfrm>
            <a:off x="9576258" y="514623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4</a:t>
            </a:r>
          </a:p>
        </p:txBody>
      </p:sp>
      <p:sp>
        <p:nvSpPr>
          <p:cNvPr id="16" name="Скругленный прямоугольник 15">
            <a:hlinkClick r:id="rId7" action="ppaction://hlinksldjump"/>
          </p:cNvPr>
          <p:cNvSpPr/>
          <p:nvPr/>
        </p:nvSpPr>
        <p:spPr>
          <a:xfrm>
            <a:off x="10625009" y="514623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5</a:t>
            </a:r>
          </a:p>
        </p:txBody>
      </p:sp>
      <p:sp>
        <p:nvSpPr>
          <p:cNvPr id="23" name="Скругленный прямоугольник 22">
            <a:hlinkClick r:id="rId8" action="ppaction://hlinksldjump"/>
          </p:cNvPr>
          <p:cNvSpPr/>
          <p:nvPr/>
        </p:nvSpPr>
        <p:spPr>
          <a:xfrm>
            <a:off x="9576258" y="1496933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4</a:t>
            </a:r>
          </a:p>
        </p:txBody>
      </p:sp>
      <p:sp>
        <p:nvSpPr>
          <p:cNvPr id="24" name="Скругленный прямоугольник 23">
            <a:hlinkClick r:id="rId9" action="ppaction://hlinksldjump"/>
          </p:cNvPr>
          <p:cNvSpPr/>
          <p:nvPr/>
        </p:nvSpPr>
        <p:spPr>
          <a:xfrm>
            <a:off x="10625009" y="1496933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5</a:t>
            </a:r>
          </a:p>
        </p:txBody>
      </p:sp>
      <p:sp>
        <p:nvSpPr>
          <p:cNvPr id="27" name="Скругленный прямоугольник 26">
            <a:hlinkClick r:id="rId10" action="ppaction://hlinksldjump"/>
          </p:cNvPr>
          <p:cNvSpPr/>
          <p:nvPr/>
        </p:nvSpPr>
        <p:spPr>
          <a:xfrm>
            <a:off x="6430005" y="2474047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1</a:t>
            </a:r>
          </a:p>
        </p:txBody>
      </p:sp>
      <p:sp>
        <p:nvSpPr>
          <p:cNvPr id="28" name="Скругленный прямоугольник 27">
            <a:hlinkClick r:id="rId11" action="ppaction://hlinksldjump"/>
          </p:cNvPr>
          <p:cNvSpPr/>
          <p:nvPr/>
        </p:nvSpPr>
        <p:spPr>
          <a:xfrm>
            <a:off x="7478756" y="2474047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2</a:t>
            </a:r>
          </a:p>
        </p:txBody>
      </p:sp>
      <p:sp>
        <p:nvSpPr>
          <p:cNvPr id="29" name="Скругленный прямоугольник 28">
            <a:hlinkClick r:id="rId12" action="ppaction://hlinksldjump"/>
          </p:cNvPr>
          <p:cNvSpPr/>
          <p:nvPr/>
        </p:nvSpPr>
        <p:spPr>
          <a:xfrm>
            <a:off x="8527507" y="2474047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3</a:t>
            </a:r>
          </a:p>
        </p:txBody>
      </p:sp>
      <p:sp>
        <p:nvSpPr>
          <p:cNvPr id="30" name="Скругленный прямоугольник 29">
            <a:hlinkClick r:id="rId13" action="ppaction://hlinksldjump"/>
          </p:cNvPr>
          <p:cNvSpPr/>
          <p:nvPr/>
        </p:nvSpPr>
        <p:spPr>
          <a:xfrm>
            <a:off x="9576258" y="2474047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4</a:t>
            </a:r>
          </a:p>
        </p:txBody>
      </p:sp>
      <p:sp>
        <p:nvSpPr>
          <p:cNvPr id="31" name="Скругленный прямоугольник 30">
            <a:hlinkClick r:id="rId14" action="ppaction://hlinksldjump"/>
          </p:cNvPr>
          <p:cNvSpPr/>
          <p:nvPr/>
        </p:nvSpPr>
        <p:spPr>
          <a:xfrm>
            <a:off x="10625009" y="2474047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5</a:t>
            </a:r>
          </a:p>
        </p:txBody>
      </p:sp>
      <p:sp>
        <p:nvSpPr>
          <p:cNvPr id="34" name="Скругленный прямоугольник 33">
            <a:hlinkClick r:id="rId15" action="ppaction://hlinksldjump"/>
          </p:cNvPr>
          <p:cNvSpPr/>
          <p:nvPr/>
        </p:nvSpPr>
        <p:spPr>
          <a:xfrm>
            <a:off x="6430005" y="3677847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1</a:t>
            </a:r>
          </a:p>
        </p:txBody>
      </p:sp>
      <p:sp>
        <p:nvSpPr>
          <p:cNvPr id="35" name="Скругленный прямоугольник 34">
            <a:hlinkClick r:id="rId16" action="ppaction://hlinksldjump"/>
          </p:cNvPr>
          <p:cNvSpPr/>
          <p:nvPr/>
        </p:nvSpPr>
        <p:spPr>
          <a:xfrm>
            <a:off x="7478756" y="3677847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2</a:t>
            </a:r>
          </a:p>
        </p:txBody>
      </p:sp>
      <p:sp>
        <p:nvSpPr>
          <p:cNvPr id="36" name="Скругленный прямоугольник 35">
            <a:hlinkClick r:id="rId17" action="ppaction://hlinksldjump"/>
          </p:cNvPr>
          <p:cNvSpPr/>
          <p:nvPr/>
        </p:nvSpPr>
        <p:spPr>
          <a:xfrm>
            <a:off x="8527507" y="3677847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3</a:t>
            </a:r>
          </a:p>
        </p:txBody>
      </p:sp>
      <p:sp>
        <p:nvSpPr>
          <p:cNvPr id="37" name="Скругленный прямоугольник 36">
            <a:hlinkClick r:id="rId18" action="ppaction://hlinksldjump"/>
          </p:cNvPr>
          <p:cNvSpPr/>
          <p:nvPr/>
        </p:nvSpPr>
        <p:spPr>
          <a:xfrm>
            <a:off x="9576258" y="3677847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4</a:t>
            </a:r>
          </a:p>
        </p:txBody>
      </p:sp>
      <p:sp>
        <p:nvSpPr>
          <p:cNvPr id="38" name="Скругленный прямоугольник 37">
            <a:hlinkClick r:id="rId19" action="ppaction://hlinksldjump"/>
          </p:cNvPr>
          <p:cNvSpPr/>
          <p:nvPr/>
        </p:nvSpPr>
        <p:spPr>
          <a:xfrm>
            <a:off x="10625009" y="3677847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5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980442" y="5281670"/>
            <a:ext cx="1736597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КОМАНДА1</a:t>
            </a:r>
          </a:p>
        </p:txBody>
      </p:sp>
      <p:sp>
        <p:nvSpPr>
          <p:cNvPr id="49" name="Овал 48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ru-RU" sz="2400" b="1" dirty="0"/>
          </a:p>
        </p:txBody>
      </p:sp>
      <p:sp>
        <p:nvSpPr>
          <p:cNvPr id="52" name="Овал 51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53" name="Овал 52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54" name="Овал 53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55" name="Овал 54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  <a:endParaRPr lang="ru-RU" sz="2400" b="1" dirty="0"/>
          </a:p>
        </p:txBody>
      </p:sp>
      <p:sp>
        <p:nvSpPr>
          <p:cNvPr id="56" name="Овал 55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  <a:endParaRPr lang="ru-RU" sz="2400" b="1" dirty="0"/>
          </a:p>
        </p:txBody>
      </p:sp>
      <p:sp>
        <p:nvSpPr>
          <p:cNvPr id="57" name="Овал 56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58" name="Овал 57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</a:t>
            </a:r>
            <a:endParaRPr lang="ru-RU" sz="2400" b="1" dirty="0"/>
          </a:p>
        </p:txBody>
      </p:sp>
      <p:sp>
        <p:nvSpPr>
          <p:cNvPr id="59" name="Овал 58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</a:t>
            </a:r>
            <a:endParaRPr lang="ru-RU" sz="2400" b="1" dirty="0"/>
          </a:p>
        </p:txBody>
      </p:sp>
      <p:sp>
        <p:nvSpPr>
          <p:cNvPr id="60" name="Овал 59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</a:t>
            </a:r>
            <a:endParaRPr lang="ru-RU" sz="2400" b="1" dirty="0"/>
          </a:p>
        </p:txBody>
      </p:sp>
      <p:sp>
        <p:nvSpPr>
          <p:cNvPr id="61" name="Овал 60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11</a:t>
            </a:r>
            <a:endParaRPr lang="ru-RU" sz="2400" b="1" dirty="0"/>
          </a:p>
        </p:txBody>
      </p:sp>
      <p:sp>
        <p:nvSpPr>
          <p:cNvPr id="62" name="Овал 61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12</a:t>
            </a:r>
            <a:endParaRPr lang="ru-RU" sz="2400" b="1" dirty="0"/>
          </a:p>
        </p:txBody>
      </p:sp>
      <p:sp>
        <p:nvSpPr>
          <p:cNvPr id="63" name="Овал 62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13</a:t>
            </a:r>
            <a:endParaRPr lang="ru-RU" sz="2400" b="1" dirty="0"/>
          </a:p>
        </p:txBody>
      </p:sp>
      <p:sp>
        <p:nvSpPr>
          <p:cNvPr id="64" name="Овал 63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14</a:t>
            </a:r>
            <a:endParaRPr lang="ru-RU" sz="2400" b="1" dirty="0"/>
          </a:p>
        </p:txBody>
      </p:sp>
      <p:sp>
        <p:nvSpPr>
          <p:cNvPr id="65" name="Овал 64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15</a:t>
            </a:r>
            <a:endParaRPr lang="ru-RU" sz="2400" b="1" dirty="0"/>
          </a:p>
        </p:txBody>
      </p:sp>
      <p:sp>
        <p:nvSpPr>
          <p:cNvPr id="66" name="Овал 65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16</a:t>
            </a:r>
            <a:endParaRPr lang="ru-RU" sz="2400" b="1" dirty="0"/>
          </a:p>
        </p:txBody>
      </p:sp>
      <p:sp>
        <p:nvSpPr>
          <p:cNvPr id="67" name="Овал 66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17</a:t>
            </a:r>
            <a:endParaRPr lang="ru-RU" sz="2400" b="1" dirty="0"/>
          </a:p>
        </p:txBody>
      </p:sp>
      <p:sp>
        <p:nvSpPr>
          <p:cNvPr id="68" name="Овал 67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18</a:t>
            </a:r>
            <a:endParaRPr lang="ru-RU" sz="2400" b="1" dirty="0"/>
          </a:p>
        </p:txBody>
      </p:sp>
      <p:sp>
        <p:nvSpPr>
          <p:cNvPr id="69" name="Овал 68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19</a:t>
            </a:r>
            <a:endParaRPr lang="ru-RU" sz="2400" b="1" dirty="0"/>
          </a:p>
        </p:txBody>
      </p:sp>
      <p:sp>
        <p:nvSpPr>
          <p:cNvPr id="70" name="Овал 69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</a:t>
            </a:r>
            <a:endParaRPr lang="ru-RU" sz="2400" b="1" dirty="0"/>
          </a:p>
        </p:txBody>
      </p:sp>
      <p:sp>
        <p:nvSpPr>
          <p:cNvPr id="71" name="Овал 70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21</a:t>
            </a:r>
            <a:endParaRPr lang="ru-RU" sz="2400" b="1" dirty="0"/>
          </a:p>
        </p:txBody>
      </p:sp>
      <p:sp>
        <p:nvSpPr>
          <p:cNvPr id="72" name="Овал 71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22</a:t>
            </a:r>
            <a:endParaRPr lang="ru-RU" sz="2400" b="1" dirty="0"/>
          </a:p>
        </p:txBody>
      </p:sp>
      <p:sp>
        <p:nvSpPr>
          <p:cNvPr id="73" name="Овал 72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23</a:t>
            </a:r>
            <a:endParaRPr lang="ru-RU" sz="2400" b="1" dirty="0"/>
          </a:p>
        </p:txBody>
      </p:sp>
      <p:sp>
        <p:nvSpPr>
          <p:cNvPr id="74" name="Овал 73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24</a:t>
            </a:r>
            <a:endParaRPr lang="ru-RU" sz="2400" b="1" dirty="0"/>
          </a:p>
        </p:txBody>
      </p:sp>
      <p:sp>
        <p:nvSpPr>
          <p:cNvPr id="75" name="Овал 74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25</a:t>
            </a:r>
            <a:endParaRPr lang="ru-RU" sz="2400" b="1" dirty="0"/>
          </a:p>
        </p:txBody>
      </p:sp>
      <p:sp>
        <p:nvSpPr>
          <p:cNvPr id="78" name="Прямоугольник 77"/>
          <p:cNvSpPr/>
          <p:nvPr/>
        </p:nvSpPr>
        <p:spPr>
          <a:xfrm>
            <a:off x="2918099" y="5301627"/>
            <a:ext cx="1736597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КОМАНДА</a:t>
            </a:r>
            <a:r>
              <a:rPr lang="en-US" sz="2400" dirty="0"/>
              <a:t>2</a:t>
            </a:r>
            <a:endParaRPr lang="ru-RU" sz="2400" dirty="0"/>
          </a:p>
        </p:txBody>
      </p:sp>
      <p:sp>
        <p:nvSpPr>
          <p:cNvPr id="79" name="Овал 78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ru-RU" sz="2400" b="1" dirty="0"/>
          </a:p>
        </p:txBody>
      </p:sp>
      <p:sp>
        <p:nvSpPr>
          <p:cNvPr id="81" name="Овал 80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82" name="Овал 81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83" name="Овал 82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84" name="Овал 83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  <a:endParaRPr lang="ru-RU" sz="2400" b="1" dirty="0"/>
          </a:p>
        </p:txBody>
      </p:sp>
      <p:sp>
        <p:nvSpPr>
          <p:cNvPr id="85" name="Овал 84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  <a:endParaRPr lang="ru-RU" sz="2400" b="1" dirty="0"/>
          </a:p>
        </p:txBody>
      </p:sp>
      <p:sp>
        <p:nvSpPr>
          <p:cNvPr id="86" name="Овал 85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87" name="Овал 86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</a:t>
            </a:r>
            <a:endParaRPr lang="ru-RU" sz="2400" b="1" dirty="0"/>
          </a:p>
        </p:txBody>
      </p:sp>
      <p:sp>
        <p:nvSpPr>
          <p:cNvPr id="88" name="Овал 87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</a:t>
            </a:r>
            <a:endParaRPr lang="ru-RU" sz="2400" b="1" dirty="0"/>
          </a:p>
        </p:txBody>
      </p:sp>
      <p:sp>
        <p:nvSpPr>
          <p:cNvPr id="89" name="Овал 88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</a:t>
            </a:r>
            <a:endParaRPr lang="ru-RU" sz="2400" b="1" dirty="0"/>
          </a:p>
        </p:txBody>
      </p:sp>
      <p:sp>
        <p:nvSpPr>
          <p:cNvPr id="90" name="Овал 89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11</a:t>
            </a:r>
            <a:endParaRPr lang="ru-RU" sz="2400" b="1" dirty="0"/>
          </a:p>
        </p:txBody>
      </p:sp>
      <p:sp>
        <p:nvSpPr>
          <p:cNvPr id="91" name="Овал 90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12</a:t>
            </a:r>
            <a:endParaRPr lang="ru-RU" sz="2400" b="1" dirty="0"/>
          </a:p>
        </p:txBody>
      </p:sp>
      <p:sp>
        <p:nvSpPr>
          <p:cNvPr id="92" name="Овал 91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13</a:t>
            </a:r>
            <a:endParaRPr lang="ru-RU" sz="2400" b="1" dirty="0"/>
          </a:p>
        </p:txBody>
      </p:sp>
      <p:sp>
        <p:nvSpPr>
          <p:cNvPr id="93" name="Овал 92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14</a:t>
            </a:r>
            <a:endParaRPr lang="ru-RU" sz="2400" b="1" dirty="0"/>
          </a:p>
        </p:txBody>
      </p:sp>
      <p:sp>
        <p:nvSpPr>
          <p:cNvPr id="94" name="Овал 93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15</a:t>
            </a:r>
            <a:endParaRPr lang="ru-RU" sz="2400" b="1" dirty="0"/>
          </a:p>
        </p:txBody>
      </p:sp>
      <p:sp>
        <p:nvSpPr>
          <p:cNvPr id="95" name="Овал 94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16</a:t>
            </a:r>
            <a:endParaRPr lang="ru-RU" sz="2400" b="1" dirty="0"/>
          </a:p>
        </p:txBody>
      </p:sp>
      <p:sp>
        <p:nvSpPr>
          <p:cNvPr id="96" name="Овал 95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17</a:t>
            </a:r>
            <a:endParaRPr lang="ru-RU" sz="2400" b="1" dirty="0"/>
          </a:p>
        </p:txBody>
      </p:sp>
      <p:sp>
        <p:nvSpPr>
          <p:cNvPr id="97" name="Овал 96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18</a:t>
            </a:r>
            <a:endParaRPr lang="ru-RU" sz="2400" b="1" dirty="0"/>
          </a:p>
        </p:txBody>
      </p:sp>
      <p:sp>
        <p:nvSpPr>
          <p:cNvPr id="98" name="Овал 97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19</a:t>
            </a:r>
            <a:endParaRPr lang="ru-RU" sz="2400" b="1" dirty="0"/>
          </a:p>
        </p:txBody>
      </p:sp>
      <p:sp>
        <p:nvSpPr>
          <p:cNvPr id="99" name="Овал 98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</a:t>
            </a:r>
            <a:endParaRPr lang="ru-RU" sz="2400" b="1" dirty="0"/>
          </a:p>
        </p:txBody>
      </p:sp>
      <p:sp>
        <p:nvSpPr>
          <p:cNvPr id="100" name="Овал 99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21</a:t>
            </a:r>
            <a:endParaRPr lang="ru-RU" sz="2400" b="1" dirty="0"/>
          </a:p>
        </p:txBody>
      </p:sp>
      <p:sp>
        <p:nvSpPr>
          <p:cNvPr id="101" name="Овал 100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22</a:t>
            </a:r>
            <a:endParaRPr lang="ru-RU" sz="2400" b="1" dirty="0"/>
          </a:p>
        </p:txBody>
      </p:sp>
      <p:sp>
        <p:nvSpPr>
          <p:cNvPr id="102" name="Овал 101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23</a:t>
            </a:r>
            <a:endParaRPr lang="ru-RU" sz="2400" b="1" dirty="0"/>
          </a:p>
        </p:txBody>
      </p:sp>
      <p:sp>
        <p:nvSpPr>
          <p:cNvPr id="103" name="Овал 102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24</a:t>
            </a:r>
            <a:endParaRPr lang="ru-RU" sz="2400" b="1" dirty="0"/>
          </a:p>
        </p:txBody>
      </p:sp>
      <p:sp>
        <p:nvSpPr>
          <p:cNvPr id="104" name="Овал 103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25</a:t>
            </a:r>
            <a:endParaRPr lang="ru-RU" sz="2400" b="1" dirty="0"/>
          </a:p>
        </p:txBody>
      </p:sp>
      <p:sp>
        <p:nvSpPr>
          <p:cNvPr id="105" name="Прямоугольник 104"/>
          <p:cNvSpPr/>
          <p:nvPr/>
        </p:nvSpPr>
        <p:spPr>
          <a:xfrm>
            <a:off x="4902177" y="5330221"/>
            <a:ext cx="1736597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КОМАНДА</a:t>
            </a:r>
            <a:r>
              <a:rPr lang="en-US" sz="2400" dirty="0"/>
              <a:t>3</a:t>
            </a:r>
            <a:endParaRPr lang="ru-RU" sz="2400" dirty="0"/>
          </a:p>
        </p:txBody>
      </p:sp>
      <p:sp>
        <p:nvSpPr>
          <p:cNvPr id="106" name="Овал 105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Овал 106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ru-RU" sz="2400" b="1" dirty="0"/>
          </a:p>
        </p:txBody>
      </p:sp>
      <p:sp>
        <p:nvSpPr>
          <p:cNvPr id="108" name="Овал 107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09" name="Овал 108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110" name="Овал 109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111" name="Овал 110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  <a:endParaRPr lang="ru-RU" sz="2400" b="1" dirty="0"/>
          </a:p>
        </p:txBody>
      </p:sp>
      <p:sp>
        <p:nvSpPr>
          <p:cNvPr id="112" name="Овал 111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  <a:endParaRPr lang="ru-RU" sz="2400" b="1" dirty="0"/>
          </a:p>
        </p:txBody>
      </p:sp>
      <p:sp>
        <p:nvSpPr>
          <p:cNvPr id="113" name="Овал 112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114" name="Овал 113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</a:t>
            </a:r>
            <a:endParaRPr lang="ru-RU" sz="2400" b="1" dirty="0"/>
          </a:p>
        </p:txBody>
      </p:sp>
      <p:sp>
        <p:nvSpPr>
          <p:cNvPr id="115" name="Овал 114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</a:t>
            </a:r>
            <a:endParaRPr lang="ru-RU" sz="2400" b="1" dirty="0"/>
          </a:p>
        </p:txBody>
      </p:sp>
      <p:sp>
        <p:nvSpPr>
          <p:cNvPr id="116" name="Овал 115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</a:t>
            </a:r>
            <a:endParaRPr lang="ru-RU" sz="2400" b="1" dirty="0"/>
          </a:p>
        </p:txBody>
      </p:sp>
      <p:sp>
        <p:nvSpPr>
          <p:cNvPr id="117" name="Овал 116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11</a:t>
            </a:r>
            <a:endParaRPr lang="ru-RU" sz="2400" b="1" dirty="0"/>
          </a:p>
        </p:txBody>
      </p:sp>
      <p:sp>
        <p:nvSpPr>
          <p:cNvPr id="118" name="Овал 117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12</a:t>
            </a:r>
            <a:endParaRPr lang="ru-RU" sz="2400" b="1" dirty="0"/>
          </a:p>
        </p:txBody>
      </p:sp>
      <p:sp>
        <p:nvSpPr>
          <p:cNvPr id="119" name="Овал 118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13</a:t>
            </a:r>
            <a:endParaRPr lang="ru-RU" sz="2400" b="1" dirty="0"/>
          </a:p>
        </p:txBody>
      </p:sp>
      <p:sp>
        <p:nvSpPr>
          <p:cNvPr id="120" name="Овал 119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14</a:t>
            </a:r>
            <a:endParaRPr lang="ru-RU" sz="2400" b="1" dirty="0"/>
          </a:p>
        </p:txBody>
      </p:sp>
      <p:sp>
        <p:nvSpPr>
          <p:cNvPr id="121" name="Овал 120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15</a:t>
            </a:r>
            <a:endParaRPr lang="ru-RU" sz="2400" b="1" dirty="0"/>
          </a:p>
        </p:txBody>
      </p:sp>
      <p:sp>
        <p:nvSpPr>
          <p:cNvPr id="122" name="Овал 121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16</a:t>
            </a:r>
            <a:endParaRPr lang="ru-RU" sz="2400" b="1" dirty="0"/>
          </a:p>
        </p:txBody>
      </p:sp>
      <p:sp>
        <p:nvSpPr>
          <p:cNvPr id="123" name="Овал 122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17</a:t>
            </a:r>
            <a:endParaRPr lang="ru-RU" sz="2400" b="1" dirty="0"/>
          </a:p>
        </p:txBody>
      </p:sp>
      <p:sp>
        <p:nvSpPr>
          <p:cNvPr id="124" name="Овал 123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18</a:t>
            </a:r>
            <a:endParaRPr lang="ru-RU" sz="2400" b="1" dirty="0"/>
          </a:p>
        </p:txBody>
      </p:sp>
      <p:sp>
        <p:nvSpPr>
          <p:cNvPr id="125" name="Овал 124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19</a:t>
            </a:r>
            <a:endParaRPr lang="ru-RU" sz="2400" b="1" dirty="0"/>
          </a:p>
        </p:txBody>
      </p:sp>
      <p:sp>
        <p:nvSpPr>
          <p:cNvPr id="126" name="Овал 125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</a:t>
            </a:r>
            <a:endParaRPr lang="ru-RU" sz="2400" b="1" dirty="0"/>
          </a:p>
        </p:txBody>
      </p:sp>
      <p:sp>
        <p:nvSpPr>
          <p:cNvPr id="127" name="Овал 126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21</a:t>
            </a:r>
            <a:endParaRPr lang="ru-RU" sz="2400" b="1" dirty="0"/>
          </a:p>
        </p:txBody>
      </p:sp>
      <p:sp>
        <p:nvSpPr>
          <p:cNvPr id="128" name="Овал 127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22</a:t>
            </a:r>
            <a:endParaRPr lang="ru-RU" sz="2400" b="1" dirty="0"/>
          </a:p>
        </p:txBody>
      </p:sp>
      <p:sp>
        <p:nvSpPr>
          <p:cNvPr id="129" name="Овал 128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23</a:t>
            </a:r>
            <a:endParaRPr lang="ru-RU" sz="2400" b="1" dirty="0"/>
          </a:p>
        </p:txBody>
      </p:sp>
      <p:sp>
        <p:nvSpPr>
          <p:cNvPr id="130" name="Овал 129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24</a:t>
            </a:r>
            <a:endParaRPr lang="ru-RU" sz="2400" b="1" dirty="0"/>
          </a:p>
        </p:txBody>
      </p:sp>
      <p:sp>
        <p:nvSpPr>
          <p:cNvPr id="131" name="Овал 130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25</a:t>
            </a:r>
            <a:endParaRPr lang="ru-RU" sz="2400" b="1" dirty="0"/>
          </a:p>
        </p:txBody>
      </p:sp>
      <p:sp>
        <p:nvSpPr>
          <p:cNvPr id="132" name="Прямоугольник 131"/>
          <p:cNvSpPr/>
          <p:nvPr/>
        </p:nvSpPr>
        <p:spPr>
          <a:xfrm>
            <a:off x="6823575" y="5330221"/>
            <a:ext cx="1736597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КОМАНДА</a:t>
            </a:r>
            <a:r>
              <a:rPr lang="en-US" sz="2400" dirty="0"/>
              <a:t>4</a:t>
            </a:r>
            <a:endParaRPr lang="ru-RU" sz="2400" dirty="0"/>
          </a:p>
        </p:txBody>
      </p:sp>
      <p:sp>
        <p:nvSpPr>
          <p:cNvPr id="133" name="Овал 132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Овал 133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ru-RU" sz="2400" b="1" dirty="0"/>
          </a:p>
        </p:txBody>
      </p:sp>
      <p:sp>
        <p:nvSpPr>
          <p:cNvPr id="135" name="Овал 134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36" name="Овал 135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137" name="Овал 136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138" name="Овал 137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  <a:endParaRPr lang="ru-RU" sz="2400" b="1" dirty="0"/>
          </a:p>
        </p:txBody>
      </p:sp>
      <p:sp>
        <p:nvSpPr>
          <p:cNvPr id="139" name="Овал 138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  <a:endParaRPr lang="ru-RU" sz="2400" b="1" dirty="0"/>
          </a:p>
        </p:txBody>
      </p:sp>
      <p:sp>
        <p:nvSpPr>
          <p:cNvPr id="140" name="Овал 139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141" name="Овал 140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</a:t>
            </a:r>
            <a:endParaRPr lang="ru-RU" sz="2400" b="1" dirty="0"/>
          </a:p>
        </p:txBody>
      </p:sp>
      <p:sp>
        <p:nvSpPr>
          <p:cNvPr id="142" name="Овал 141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</a:t>
            </a:r>
            <a:endParaRPr lang="ru-RU" sz="2400" b="1" dirty="0"/>
          </a:p>
        </p:txBody>
      </p:sp>
      <p:sp>
        <p:nvSpPr>
          <p:cNvPr id="143" name="Овал 142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</a:t>
            </a:r>
            <a:endParaRPr lang="ru-RU" sz="2400" b="1" dirty="0"/>
          </a:p>
        </p:txBody>
      </p:sp>
      <p:sp>
        <p:nvSpPr>
          <p:cNvPr id="144" name="Овал 143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11</a:t>
            </a:r>
            <a:endParaRPr lang="ru-RU" sz="2400" b="1" dirty="0"/>
          </a:p>
        </p:txBody>
      </p:sp>
      <p:sp>
        <p:nvSpPr>
          <p:cNvPr id="145" name="Овал 144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12</a:t>
            </a:r>
            <a:endParaRPr lang="ru-RU" sz="2400" b="1" dirty="0"/>
          </a:p>
        </p:txBody>
      </p:sp>
      <p:sp>
        <p:nvSpPr>
          <p:cNvPr id="146" name="Овал 145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13</a:t>
            </a:r>
            <a:endParaRPr lang="ru-RU" sz="2400" b="1" dirty="0"/>
          </a:p>
        </p:txBody>
      </p:sp>
      <p:sp>
        <p:nvSpPr>
          <p:cNvPr id="147" name="Овал 146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14</a:t>
            </a:r>
            <a:endParaRPr lang="ru-RU" sz="2400" b="1" dirty="0"/>
          </a:p>
        </p:txBody>
      </p:sp>
      <p:sp>
        <p:nvSpPr>
          <p:cNvPr id="148" name="Овал 147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15</a:t>
            </a:r>
            <a:endParaRPr lang="ru-RU" sz="2400" b="1" dirty="0"/>
          </a:p>
        </p:txBody>
      </p:sp>
      <p:sp>
        <p:nvSpPr>
          <p:cNvPr id="149" name="Овал 148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16</a:t>
            </a:r>
            <a:endParaRPr lang="ru-RU" sz="2400" b="1" dirty="0"/>
          </a:p>
        </p:txBody>
      </p:sp>
      <p:sp>
        <p:nvSpPr>
          <p:cNvPr id="150" name="Овал 149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17</a:t>
            </a:r>
            <a:endParaRPr lang="ru-RU" sz="2400" b="1" dirty="0"/>
          </a:p>
        </p:txBody>
      </p:sp>
      <p:sp>
        <p:nvSpPr>
          <p:cNvPr id="151" name="Овал 150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18</a:t>
            </a:r>
            <a:endParaRPr lang="ru-RU" sz="2400" b="1" dirty="0"/>
          </a:p>
        </p:txBody>
      </p:sp>
      <p:sp>
        <p:nvSpPr>
          <p:cNvPr id="152" name="Овал 151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19</a:t>
            </a:r>
            <a:endParaRPr lang="ru-RU" sz="2400" b="1" dirty="0"/>
          </a:p>
        </p:txBody>
      </p:sp>
      <p:sp>
        <p:nvSpPr>
          <p:cNvPr id="153" name="Овал 152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</a:t>
            </a:r>
            <a:endParaRPr lang="ru-RU" sz="2400" b="1" dirty="0"/>
          </a:p>
        </p:txBody>
      </p:sp>
      <p:sp>
        <p:nvSpPr>
          <p:cNvPr id="154" name="Овал 153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21</a:t>
            </a:r>
            <a:endParaRPr lang="ru-RU" sz="2400" b="1" dirty="0"/>
          </a:p>
        </p:txBody>
      </p:sp>
      <p:sp>
        <p:nvSpPr>
          <p:cNvPr id="155" name="Овал 154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22</a:t>
            </a:r>
            <a:endParaRPr lang="ru-RU" sz="2400" b="1" dirty="0"/>
          </a:p>
        </p:txBody>
      </p:sp>
      <p:sp>
        <p:nvSpPr>
          <p:cNvPr id="156" name="Овал 155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23</a:t>
            </a:r>
            <a:endParaRPr lang="ru-RU" sz="2400" b="1" dirty="0"/>
          </a:p>
        </p:txBody>
      </p:sp>
      <p:sp>
        <p:nvSpPr>
          <p:cNvPr id="157" name="Овал 156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24</a:t>
            </a:r>
            <a:endParaRPr lang="ru-RU" sz="2400" b="1" dirty="0"/>
          </a:p>
        </p:txBody>
      </p:sp>
      <p:sp>
        <p:nvSpPr>
          <p:cNvPr id="158" name="Овал 157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25</a:t>
            </a:r>
            <a:endParaRPr lang="ru-RU" sz="2400" b="1" dirty="0"/>
          </a:p>
        </p:txBody>
      </p:sp>
      <p:sp>
        <p:nvSpPr>
          <p:cNvPr id="159" name="Прямоугольник 158"/>
          <p:cNvSpPr/>
          <p:nvPr/>
        </p:nvSpPr>
        <p:spPr>
          <a:xfrm>
            <a:off x="8763282" y="5330221"/>
            <a:ext cx="1736597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КОМАНДА5</a:t>
            </a:r>
          </a:p>
        </p:txBody>
      </p:sp>
      <p:sp>
        <p:nvSpPr>
          <p:cNvPr id="181" name="Овал 180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Овал 181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ru-RU" sz="2400" b="1" dirty="0"/>
          </a:p>
        </p:txBody>
      </p:sp>
      <p:sp>
        <p:nvSpPr>
          <p:cNvPr id="183" name="Овал 182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84" name="Овал 183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185" name="Овал 184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186" name="Овал 185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  <a:endParaRPr lang="ru-RU" sz="2400" b="1" dirty="0"/>
          </a:p>
        </p:txBody>
      </p:sp>
      <p:sp>
        <p:nvSpPr>
          <p:cNvPr id="187" name="Овал 186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  <a:endParaRPr lang="ru-RU" sz="2400" b="1" dirty="0"/>
          </a:p>
        </p:txBody>
      </p:sp>
      <p:sp>
        <p:nvSpPr>
          <p:cNvPr id="188" name="Овал 187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189" name="Овал 188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</a:t>
            </a:r>
            <a:endParaRPr lang="ru-RU" sz="2400" b="1" dirty="0"/>
          </a:p>
        </p:txBody>
      </p:sp>
      <p:sp>
        <p:nvSpPr>
          <p:cNvPr id="190" name="Овал 189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</a:t>
            </a:r>
            <a:endParaRPr lang="ru-RU" sz="2400" b="1" dirty="0"/>
          </a:p>
        </p:txBody>
      </p:sp>
      <p:sp>
        <p:nvSpPr>
          <p:cNvPr id="191" name="Овал 190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</a:t>
            </a:r>
            <a:endParaRPr lang="ru-RU" sz="2400" b="1" dirty="0"/>
          </a:p>
        </p:txBody>
      </p:sp>
      <p:sp>
        <p:nvSpPr>
          <p:cNvPr id="192" name="Овал 191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11</a:t>
            </a:r>
            <a:endParaRPr lang="ru-RU" sz="2400" b="1" dirty="0"/>
          </a:p>
        </p:txBody>
      </p:sp>
      <p:sp>
        <p:nvSpPr>
          <p:cNvPr id="193" name="Овал 192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12</a:t>
            </a:r>
            <a:endParaRPr lang="ru-RU" sz="2400" b="1" dirty="0"/>
          </a:p>
        </p:txBody>
      </p:sp>
      <p:sp>
        <p:nvSpPr>
          <p:cNvPr id="194" name="Овал 193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13</a:t>
            </a:r>
            <a:endParaRPr lang="ru-RU" sz="2400" b="1" dirty="0"/>
          </a:p>
        </p:txBody>
      </p:sp>
      <p:sp>
        <p:nvSpPr>
          <p:cNvPr id="195" name="Овал 194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14</a:t>
            </a:r>
            <a:endParaRPr lang="ru-RU" sz="2400" b="1" dirty="0"/>
          </a:p>
        </p:txBody>
      </p:sp>
      <p:sp>
        <p:nvSpPr>
          <p:cNvPr id="196" name="Овал 195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15</a:t>
            </a:r>
            <a:endParaRPr lang="ru-RU" sz="2400" b="1" dirty="0"/>
          </a:p>
        </p:txBody>
      </p:sp>
      <p:sp>
        <p:nvSpPr>
          <p:cNvPr id="197" name="Овал 196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16</a:t>
            </a:r>
            <a:endParaRPr lang="ru-RU" sz="2400" b="1" dirty="0"/>
          </a:p>
        </p:txBody>
      </p:sp>
      <p:sp>
        <p:nvSpPr>
          <p:cNvPr id="198" name="Овал 197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17</a:t>
            </a:r>
            <a:endParaRPr lang="ru-RU" sz="2400" b="1" dirty="0"/>
          </a:p>
        </p:txBody>
      </p:sp>
      <p:sp>
        <p:nvSpPr>
          <p:cNvPr id="199" name="Овал 198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18</a:t>
            </a:r>
            <a:endParaRPr lang="ru-RU" sz="2400" b="1" dirty="0"/>
          </a:p>
        </p:txBody>
      </p:sp>
      <p:sp>
        <p:nvSpPr>
          <p:cNvPr id="200" name="Овал 199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19</a:t>
            </a:r>
            <a:endParaRPr lang="ru-RU" sz="2400" b="1" dirty="0"/>
          </a:p>
        </p:txBody>
      </p:sp>
      <p:sp>
        <p:nvSpPr>
          <p:cNvPr id="201" name="Овал 200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</a:t>
            </a:r>
            <a:endParaRPr lang="ru-RU" sz="2400" b="1" dirty="0"/>
          </a:p>
        </p:txBody>
      </p:sp>
      <p:sp>
        <p:nvSpPr>
          <p:cNvPr id="202" name="Овал 201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21</a:t>
            </a:r>
            <a:endParaRPr lang="ru-RU" sz="2400" b="1" dirty="0"/>
          </a:p>
        </p:txBody>
      </p:sp>
      <p:sp>
        <p:nvSpPr>
          <p:cNvPr id="203" name="Овал 202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22</a:t>
            </a:r>
            <a:endParaRPr lang="ru-RU" sz="2400" b="1" dirty="0"/>
          </a:p>
        </p:txBody>
      </p:sp>
      <p:sp>
        <p:nvSpPr>
          <p:cNvPr id="204" name="Овал 203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23</a:t>
            </a:r>
            <a:endParaRPr lang="ru-RU" sz="2400" b="1" dirty="0"/>
          </a:p>
        </p:txBody>
      </p:sp>
      <p:sp>
        <p:nvSpPr>
          <p:cNvPr id="205" name="Овал 204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24</a:t>
            </a:r>
            <a:endParaRPr lang="ru-RU" sz="2400" b="1" dirty="0"/>
          </a:p>
        </p:txBody>
      </p:sp>
      <p:sp>
        <p:nvSpPr>
          <p:cNvPr id="206" name="Овал 205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25</a:t>
            </a:r>
            <a:endParaRPr lang="ru-RU" sz="2400" b="1" dirty="0"/>
          </a:p>
        </p:txBody>
      </p:sp>
      <p:sp>
        <p:nvSpPr>
          <p:cNvPr id="162" name="Скругленный прямоугольник 161">
            <a:hlinkClick r:id="rId20" action="ppaction://hlinksldjump"/>
          </p:cNvPr>
          <p:cNvSpPr/>
          <p:nvPr/>
        </p:nvSpPr>
        <p:spPr>
          <a:xfrm>
            <a:off x="8527507" y="1496933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3</a:t>
            </a:r>
            <a:endParaRPr lang="ru-RU" sz="5400" dirty="0"/>
          </a:p>
        </p:txBody>
      </p:sp>
      <p:sp>
        <p:nvSpPr>
          <p:cNvPr id="163" name="Скругленный прямоугольник 162">
            <a:hlinkClick r:id="rId21" action="ppaction://hlinksldjump"/>
          </p:cNvPr>
          <p:cNvSpPr/>
          <p:nvPr/>
        </p:nvSpPr>
        <p:spPr>
          <a:xfrm>
            <a:off x="7478756" y="1496933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2</a:t>
            </a:r>
            <a:endParaRPr lang="ru-RU" sz="5400" dirty="0"/>
          </a:p>
        </p:txBody>
      </p:sp>
      <p:sp>
        <p:nvSpPr>
          <p:cNvPr id="164" name="Скругленный прямоугольник 163">
            <a:hlinkClick r:id="rId22" action="ppaction://hlinksldjump"/>
          </p:cNvPr>
          <p:cNvSpPr/>
          <p:nvPr/>
        </p:nvSpPr>
        <p:spPr>
          <a:xfrm>
            <a:off x="6430005" y="149095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1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88256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4" fill="hold">
                      <p:stCondLst>
                        <p:cond delay="indefinite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4" fill="hold">
                      <p:stCondLst>
                        <p:cond delay="indefinite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4" fill="hold">
                      <p:stCondLst>
                        <p:cond delay="indefinite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4" fill="hold">
                      <p:stCondLst>
                        <p:cond delay="indefinite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4" fill="hold">
                      <p:stCondLst>
                        <p:cond delay="indefinite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0" fill="hold">
                      <p:stCondLst>
                        <p:cond delay="indefinite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0" fill="hold">
                      <p:stCondLst>
                        <p:cond delay="indefinite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0" fill="hold">
                      <p:stCondLst>
                        <p:cond delay="indefinite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5" fill="hold">
                      <p:stCondLst>
                        <p:cond delay="indefinite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0" fill="hold">
                      <p:stCondLst>
                        <p:cond delay="indefinite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0" fill="hold">
                      <p:stCondLst>
                        <p:cond delay="indefinite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0" fill="hold">
                      <p:stCondLst>
                        <p:cond delay="indefinite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0" fill="hold">
                      <p:stCondLst>
                        <p:cond delay="indefinite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5" fill="hold">
                      <p:stCondLst>
                        <p:cond delay="indefinite"/>
                      </p:stCondLst>
                      <p:childTnLst>
                        <p:par>
                          <p:cTn id="606" fill="hold">
                            <p:stCondLst>
                              <p:cond delay="0"/>
                            </p:stCondLst>
                            <p:childTnLst>
                              <p:par>
                                <p:cTn id="6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0" fill="hold">
                      <p:stCondLst>
                        <p:cond delay="indefinite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0" fill="hold">
                      <p:stCondLst>
                        <p:cond delay="indefinite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625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6" fill="hold">
                      <p:stCondLst>
                        <p:cond delay="0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delay="indefinite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1" fill="hold">
                      <p:stCondLst>
                        <p:cond delay="indefinite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6" fill="hold">
                      <p:stCondLst>
                        <p:cond delay="indefinite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6" fill="hold">
                      <p:stCondLst>
                        <p:cond delay="indefinite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1" fill="hold">
                      <p:stCondLst>
                        <p:cond delay="indefinite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6" fill="hold">
                      <p:stCondLst>
                        <p:cond delay="indefinite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1" fill="hold">
                      <p:stCondLst>
                        <p:cond delay="indefinite"/>
                      </p:stCondLst>
                      <p:childTnLst>
                        <p:par>
                          <p:cTn id="672" fill="hold">
                            <p:stCondLst>
                              <p:cond delay="0"/>
                            </p:stCondLst>
                            <p:childTnLst>
                              <p:par>
                                <p:cTn id="6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6" fill="hold">
                      <p:stCondLst>
                        <p:cond delay="indefinite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1" fill="hold">
                      <p:stCondLst>
                        <p:cond delay="indefinite"/>
                      </p:stCondLst>
                      <p:childTnLst>
                        <p:par>
                          <p:cTn id="682" fill="hold">
                            <p:stCondLst>
                              <p:cond delay="0"/>
                            </p:stCondLst>
                            <p:childTnLst>
                              <p:par>
                                <p:cTn id="6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6" fill="hold">
                      <p:stCondLst>
                        <p:cond delay="indefinite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1" fill="hold">
                      <p:stCondLst>
                        <p:cond delay="indefinite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6" fill="hold">
                      <p:stCondLst>
                        <p:cond delay="indefinite"/>
                      </p:stCondLst>
                      <p:childTnLst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1" fill="hold">
                      <p:stCondLst>
                        <p:cond delay="indefinite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6" fill="hold">
                      <p:stCondLst>
                        <p:cond delay="indefinite"/>
                      </p:stCondLst>
                      <p:childTnLst>
                        <p:par>
                          <p:cTn id="707" fill="hold">
                            <p:stCondLst>
                              <p:cond delay="0"/>
                            </p:stCondLst>
                            <p:childTnLst>
                              <p:par>
                                <p:cTn id="7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1" fill="hold">
                      <p:stCondLst>
                        <p:cond delay="indefinite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6" fill="hold">
                      <p:stCondLst>
                        <p:cond delay="indefinite"/>
                      </p:stCondLst>
                      <p:childTnLst>
                        <p:par>
                          <p:cTn id="717" fill="hold">
                            <p:stCondLst>
                              <p:cond delay="0"/>
                            </p:stCondLst>
                            <p:childTnLst>
                              <p:par>
                                <p:cTn id="7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1" fill="hold">
                      <p:stCondLst>
                        <p:cond delay="indefinite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6" fill="hold">
                      <p:stCondLst>
                        <p:cond delay="indefinite"/>
                      </p:stCondLst>
                      <p:childTnLst>
                        <p:par>
                          <p:cTn id="727" fill="hold">
                            <p:stCondLst>
                              <p:cond delay="0"/>
                            </p:stCondLst>
                            <p:childTnLst>
                              <p:par>
                                <p:cTn id="7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1" fill="hold">
                      <p:stCondLst>
                        <p:cond delay="indefinite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6" fill="hold">
                      <p:stCondLst>
                        <p:cond delay="indefinite"/>
                      </p:stCondLst>
                      <p:childTnLst>
                        <p:par>
                          <p:cTn id="737" fill="hold">
                            <p:stCondLst>
                              <p:cond delay="0"/>
                            </p:stCondLst>
                            <p:childTnLst>
                              <p:par>
                                <p:cTn id="7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1" fill="hold">
                      <p:stCondLst>
                        <p:cond delay="indefinite"/>
                      </p:stCondLst>
                      <p:childTnLst>
                        <p:par>
                          <p:cTn id="742" fill="hold">
                            <p:stCondLst>
                              <p:cond delay="0"/>
                            </p:stCondLst>
                            <p:childTnLst>
                              <p:par>
                                <p:cTn id="7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6" fill="hold">
                      <p:stCondLst>
                        <p:cond delay="indefinite"/>
                      </p:stCondLst>
                      <p:childTnLst>
                        <p:par>
                          <p:cTn id="747" fill="hold">
                            <p:stCondLst>
                              <p:cond delay="0"/>
                            </p:stCondLst>
                            <p:childTnLst>
                              <p:par>
                                <p:cTn id="7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5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56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7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758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9" fill="hold">
                      <p:stCondLst>
                        <p:cond delay="0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2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63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4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765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6" fill="hold">
                      <p:stCondLst>
                        <p:cond delay="0"/>
                      </p:stCondLst>
                      <p:childTnLst>
                        <p:par>
                          <p:cTn id="767" fill="hold">
                            <p:stCondLst>
                              <p:cond delay="0"/>
                            </p:stCondLst>
                            <p:childTnLst>
                              <p:par>
                                <p:cTn id="7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9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70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1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350" y="104368"/>
            <a:ext cx="116356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4.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Предприятие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«Курганприбор» обладает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возможностью нанесения около 30 видов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гальванопокрытий на металлические изделия, включая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покрытие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драгметаллами и имеет широкий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спектр лакокрасочных и специализированных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покрытий.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химический процесс, от которого защищают данные покрытия.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18137" y="5628977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Коррозия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655" y="2122458"/>
            <a:ext cx="5169225" cy="34274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556" y="2122459"/>
            <a:ext cx="4277422" cy="342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4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017" y="189405"/>
            <a:ext cx="1136492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Предприятие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«Курганприбор» изготавливает  детали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пластмасс и резины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проектирует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изготавливает технологическую оснастку любой сложности из резины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термореактивных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термопластичных пластмасс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в XIX веке автомобильные покрышки и резиновые коврики имели белый и бежевый цвет. Только в 1912 году они стали обычного черного цвета из-за добавления в резиновую смесь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стабилизатора.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по сегодняшний день символ Мишлен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Бибендум (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Bibendum) белого, а не черного цвета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вещество (неметалл), которое было использовано в качестве стабилизатора.</a:t>
            </a:r>
            <a:endParaRPr lang="ru-RU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Углерод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49" y="2651618"/>
            <a:ext cx="4030856" cy="3016192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5497551" y="2613206"/>
            <a:ext cx="5747682" cy="3184305"/>
            <a:chOff x="5497551" y="2613206"/>
            <a:chExt cx="5747682" cy="318430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7551" y="2651618"/>
              <a:ext cx="5642633" cy="314589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5"/>
            <a:srcRect l="26159" t="17073" r="25915" b="6992"/>
            <a:stretch/>
          </p:blipFill>
          <p:spPr>
            <a:xfrm>
              <a:off x="9155151" y="2613206"/>
              <a:ext cx="2090082" cy="18627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17691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051" y="158086"/>
            <a:ext cx="115098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1.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заводе «Курганприбор» изготавливают диодно-резисторные  блоки – устройство, которое эффективно защищает сооружения нефтегазовой промышленности, химических, промышленных комплексов, предприятий жилищно-коммунальных сфер. Для их изготовления нужна медь. В нашем организме без меди не может синтезироваться белок коллаген.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какую функцию выполняет коллаген в организме.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7313" y="5559010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0187" y="5559010"/>
            <a:ext cx="7482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Придает упругость, обеспечивает достаточной влагой клетки и ткани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21" y="2529067"/>
            <a:ext cx="3534356" cy="2647355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E39935CB-512F-4926-947F-CDB3A57A0110}"/>
              </a:ext>
            </a:extLst>
          </p:cNvPr>
          <p:cNvGrpSpPr/>
          <p:nvPr/>
        </p:nvGrpSpPr>
        <p:grpSpPr>
          <a:xfrm>
            <a:off x="4092785" y="2596553"/>
            <a:ext cx="6929871" cy="2712819"/>
            <a:chOff x="4319325" y="2664038"/>
            <a:chExt cx="6929871" cy="271281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9325" y="2762708"/>
              <a:ext cx="2614149" cy="261414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73756" y="2664038"/>
              <a:ext cx="3775440" cy="2512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64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592" y="211706"/>
            <a:ext cx="114808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2.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«Курганприбор» занимается выпуском продукции оборонного назначения и товаров народного потребления. Для изготовления изделий применяется сплав, содержащий металл, отвечающий в организме за доставку кислорода к органам, регулировку дыхания, метаболизм.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металл и белок, в состав которого он входит.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61315" y="5681693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Железо, гемоглобин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953535" y="2308613"/>
            <a:ext cx="6756384" cy="3047158"/>
            <a:chOff x="4192713" y="2192211"/>
            <a:chExt cx="7058868" cy="2948051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5781" y="2192211"/>
              <a:ext cx="3935800" cy="2948051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2713" y="2717474"/>
              <a:ext cx="3022769" cy="1901247"/>
            </a:xfrm>
            <a:prstGeom prst="rect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4" y="2275965"/>
            <a:ext cx="3993539" cy="298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4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219" y="56703"/>
            <a:ext cx="112199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3.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Курганский завод № 603 по производству боеприпасов был создан согласно приказу № 448 от 24.08.1941 г. Народного Комиссариата боеприпасов СССР. В ноябре 1941 года в г. Курган прибыло оборудование Харьковской артели «Производство весов» и 16 специалистов для работы.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какой природной зоне располагается город Курган?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11821" y="5613732"/>
            <a:ext cx="4735773" cy="58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Лесостепная зона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BatangChe" panose="02030609000101010101" pitchFamily="49" charset="-127"/>
              <a:cs typeface="Times New Roman" panose="02020603050405020304" pitchFamily="18" charset="0"/>
            </a:endParaRP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853" y="1995695"/>
            <a:ext cx="4889344" cy="33736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116" y="1995695"/>
            <a:ext cx="5296060" cy="337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118259"/>
            <a:ext cx="109182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4.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Один из цехов завода в годы ВОВ был организован на месте зернового склада. Это создало большую проблему для работников, так как они столкнулись с большим количеством этих животных.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животных о которых идет речь.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1247" y="5977466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29310" y="5901323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МЫШИ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6457" t="6830" r="14499" b="11708"/>
          <a:stretch/>
        </p:blipFill>
        <p:spPr>
          <a:xfrm>
            <a:off x="975838" y="1965187"/>
            <a:ext cx="4350540" cy="37514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183" y="1965187"/>
            <a:ext cx="5595979" cy="372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7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645" y="73744"/>
            <a:ext cx="117790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5.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ряду электрических устройств, который выпускал завод в мирное время есть и кассетный магнитофон Аэлита. Впервые к идее создания кассет в мире пришли люди, которые имели определенные ограниченные возможности по здоровью.  Они не могли оперировать с катушками, в узкую щель которых нужно было вставлять тонкий конец ленты.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людях с какими проблемами здоровья идет речь?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8601" y="5901323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08877" y="5935269"/>
            <a:ext cx="626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ПЛОХОЕ ЗРЕНИЕ. СЛЕПОТА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858416AC-22F3-423D-9C8C-97C353EEE68A}"/>
              </a:ext>
            </a:extLst>
          </p:cNvPr>
          <p:cNvGrpSpPr/>
          <p:nvPr/>
        </p:nvGrpSpPr>
        <p:grpSpPr>
          <a:xfrm>
            <a:off x="662502" y="2334658"/>
            <a:ext cx="10866995" cy="3320443"/>
            <a:chOff x="793130" y="2151725"/>
            <a:chExt cx="10866995" cy="3320443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F35E92D5-A23C-4187-BD92-B56FE8489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130" y="2233668"/>
              <a:ext cx="5753100" cy="32385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4299B04C-CCFD-4690-B44A-0A7A239ECE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6389"/>
            <a:stretch/>
          </p:blipFill>
          <p:spPr>
            <a:xfrm>
              <a:off x="8476702" y="2151725"/>
              <a:ext cx="3183423" cy="240203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547A6C22-14CF-4281-B5F4-E93086C42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8494" t="17715" r="3281" b="13745"/>
            <a:stretch/>
          </p:blipFill>
          <p:spPr>
            <a:xfrm>
              <a:off x="6546230" y="3587611"/>
              <a:ext cx="2598235" cy="1884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798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811" y="366121"/>
            <a:ext cx="11398377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1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Какую военную продукцию «Курганприбор» начал выпускать в 1942 г. и выпускает по настоящее время?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46016" y="5283200"/>
            <a:ext cx="6516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Капсюльные втулки для артиллерийских, пушечных и зенитных выстрелов</a:t>
            </a:r>
            <a:endParaRPr lang="ru-RU" sz="28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14" y="2037943"/>
            <a:ext cx="10434412" cy="25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2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4625" y="228793"/>
            <a:ext cx="10918209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 2.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Выпуск какой совершенно новой продукции для нужд обороны освоило предприятие «Курганприбор» в 1988?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6015" y="572604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4481" y="5707038"/>
            <a:ext cx="4735773" cy="622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Лазерный взрыватель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349" y="1453744"/>
            <a:ext cx="4294759" cy="402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7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219" y="300916"/>
            <a:ext cx="11398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3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Двигатель автомобиля ЗИС-5 не мог работать без этой запчасти, которую выпускало предприятие «Курганприбор»?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5580935" cy="622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Автомобильная свеча  М-18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62" y="1995696"/>
            <a:ext cx="4488056" cy="33583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716" y="1995696"/>
            <a:ext cx="4477739" cy="335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9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0072" y="189405"/>
            <a:ext cx="108724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1.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войны Курганский завод приступил к выпуску изделий мирного назначения. Одним из таких изделий являлся важный элемент двигателя внутреннего сгорания (ДВС). С помощью этого устройства осуществляется воспламенение горючей смеси в цилиндре двигателя и в современном транспорте. </a:t>
            </a: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это за изделие?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79733" y="1941846"/>
            <a:ext cx="6075417" cy="3493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3077" y="5613733"/>
            <a:ext cx="5514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АВТОМОБИЛЬНАЯ СВЕЧА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33" y="1941846"/>
            <a:ext cx="6075417" cy="349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3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571" y="73179"/>
            <a:ext cx="116043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4.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заводе «Курганприбор» разрабатывается ударный беспилотный летательный аппарат с кардинально новыми принципами инициирования боевой части, основанными на высокочувствительных к СВЧ-излучениям взрывчатых веществах. Подобные принципы инициации предлагается использовать в разработке следующего поколения взрывателей к ствольной и реактивной артиллерии.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каком принципе работает новый двигатель БПЛА «Курганприбор»?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0134" y="6251157"/>
            <a:ext cx="1512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02016" y="3491613"/>
            <a:ext cx="4991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Импульсно-детонационный двигатель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11078" b="5328"/>
          <a:stretch/>
        </p:blipFill>
        <p:spPr>
          <a:xfrm>
            <a:off x="654860" y="2384449"/>
            <a:ext cx="5584901" cy="369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807" y="-4796"/>
            <a:ext cx="11454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5.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Курганприбор» – общепризнанный лидер в своей отрасли. Его изделия представлены во всех родах войск.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Какая военная продукция предприятия занимает 60% от всего объема продукции на Российском рынке?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21387" y="5393028"/>
            <a:ext cx="7895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Взрыватели реактивной, ствольной и минометной артиллерии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58B0681E-1B3D-499F-8D45-29606E33E7DE}"/>
              </a:ext>
            </a:extLst>
          </p:cNvPr>
          <p:cNvGrpSpPr/>
          <p:nvPr/>
        </p:nvGrpSpPr>
        <p:grpSpPr>
          <a:xfrm>
            <a:off x="630072" y="1464972"/>
            <a:ext cx="10827700" cy="3845698"/>
            <a:chOff x="630072" y="1464972"/>
            <a:chExt cx="10827700" cy="384569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072" y="1464972"/>
              <a:ext cx="5606200" cy="3845698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175" y="1464972"/>
              <a:ext cx="5127597" cy="3845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08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877" y="46859"/>
            <a:ext cx="116482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2.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1988 года завод начал снижать производство изделий по оборонному заказу СССР и приступил к внедрению в производство важного бытового прибора, который в настоящее время есть практически в каждой семье. Впервые идея этого устройства для упрощения кулинарных операций была запатентована в США еще в 1885 году. Это был примитивный механический аппарат, который мог только взбивать яйца. Однако из-за низкой мощности и неудобства он не получил распространения. Настоящий прорыв произошел в 1919 году, когда американский инженер Герберт Джонсон усовершенствовал прибор, добавив к нему дополнительные функции. </a:t>
            </a: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это за бытовой и уже электрический прибор, который запустил в серийный выпуск Курганский завод?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6939" y="6061518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49681" y="4428733"/>
            <a:ext cx="3446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КУХОННЫЙ КОМБАЙН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F9DB88-D244-46F3-9FCC-1F9829B1E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3186180"/>
            <a:ext cx="5031016" cy="335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6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317" y="104521"/>
            <a:ext cx="1172736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ВОПРОС 3.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1988 году основная продукция завода – это изделия народного потребления. Среди них портативная рация «Аэлита». Рации работают, используя радиоволны для передачи и приема аудиосигналов между двумя или более устройствами. Важным шагом в развитии радио стало открытие в 1895 году электромагнитных волн выдающимся русским ученым. Он создал прибор для регистрации электромагнитных колебаний, который назвал “грозоотметчик”. Этот прибор был первым устройством для приема радиосигналов и использовался для регистрации атмосферных разрядов.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Назовите имя выдающегося русского ученого.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3998" y="611302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1A695BE-E0B8-438A-850C-F4AB64EC6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98" y="2778441"/>
            <a:ext cx="2792576" cy="31228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8A823F8-5F70-49DA-973E-3B594C24F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945" y="2727329"/>
            <a:ext cx="6043057" cy="31278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9C710B1-F677-4F9F-99EE-E7C540DC5625}"/>
              </a:ext>
            </a:extLst>
          </p:cNvPr>
          <p:cNvSpPr txBox="1"/>
          <p:nvPr/>
        </p:nvSpPr>
        <p:spPr>
          <a:xfrm>
            <a:off x="4814945" y="6113028"/>
            <a:ext cx="61022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Александр Степанович Попов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08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202" y="0"/>
            <a:ext cx="114987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4.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это изобретение появилось с лёгкой руки Петра I. Это было устройство в виде плотной бумажной трубки, набитой слабым пороховым составом и с прикреплённым деревянным прутом. Выпуском составных частей для таких уже усовершенствованных и электронноуправляемых аппаратов в настоящее время занимается Курганзавод. В переводе с итальянского название этого «летательного аппарата» звучит как «веретено».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этот летательный аппарат, двигающийся в пространстве за счёт действия реактивной тяги, возникающей только вследствие отброса части собственной массы (рабочего тела)?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3525" y="598581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70284" y="598581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РАКЕТА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1496398" y="2888886"/>
            <a:ext cx="9461058" cy="3008813"/>
            <a:chOff x="1386385" y="2557290"/>
            <a:chExt cx="9461058" cy="3008813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867" b="24673"/>
            <a:stretch/>
          </p:blipFill>
          <p:spPr>
            <a:xfrm>
              <a:off x="1386385" y="2557292"/>
              <a:ext cx="5040830" cy="3008811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215" y="2557290"/>
              <a:ext cx="4420228" cy="3008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551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051" y="0"/>
            <a:ext cx="118261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5.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ЧПУ расшифровывается как «числовое программное управление». Это область техники, связанная с применением цифровых вычислительных устройств для управления производственными процессами. Сейчас на заводе широко используются станки с ЧПУ. Но до того, как станок стал компьютеризированным его история уходит далеко в прошлое. Первое доказательство использования токарного станка относится к 1300 году до нашей эры в Древнем Египте. Однако, только в 1949 году был создан первый станок с ЧПУ Джеймсом Парсонсом. Парсонс был пионером в области компьютерных технологий, и его исследования касались создания оптимальных видов лопастей для вертолетов и тепловых машин с помощью станков с ЧПУ.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тепловой двигатель внешнего сгорания, основными элементами которого являются лопасти?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571" y="593590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3433" y="5751244"/>
            <a:ext cx="7870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Паровые турбины. Чарльз Парсонс создатель многоступенчатых паровых турбин</a:t>
            </a:r>
            <a:endParaRPr lang="ru-RU" sz="28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821" y="2862322"/>
            <a:ext cx="3731616" cy="27987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3460" t="-199" r="10310" b="14799"/>
          <a:stretch/>
        </p:blipFill>
        <p:spPr>
          <a:xfrm>
            <a:off x="2477234" y="2907426"/>
            <a:ext cx="3745145" cy="279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1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465" y="183612"/>
            <a:ext cx="115824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1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годы ВОВ завод № 603 осуществлял выпуск военной продукции. Успешно выполнял оборонные заказы. 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1942 году производил гранаты РГД-33. РГД-33 является осколочной наступательно-оборонительной гранатой. Заряд взрывчатого вещества в ней имеет массу 140 грамм. Сокращенное название данного вещества ТНТ. </a:t>
            </a: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Расшифруйте данную аббревиатуру, дайте полное название вещества.</a:t>
            </a:r>
            <a:endParaRPr lang="ru-RU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1462" y="5777287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65" y="5833916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Тринитротолуол (тротил)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B89E3AF-01EC-47E2-A4FA-F89344CE0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86" y="2676602"/>
            <a:ext cx="4297430" cy="32257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70C8E5C-FC94-4ABC-B3CA-AC092C58F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057" y="2700904"/>
            <a:ext cx="4095750" cy="309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806" y="155811"/>
            <a:ext cx="117593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2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 заводе «Курганприбор» в 2013 – 2014 годах осуществлен выпуск электронной аппаратуры и блока связи для противотанковой авиационной ракеты «Вихрь». У авиаконструкторов есть любимец, получивший название «Крылатый металл». Однако, чтобы он стал хорошим конструкционным материалом, из него приходится делать сплавы. Этот сплав появился в последней четверти XX века. В его состав помимо «крылатого металла» вошел самый легкий металл, его название в переводе с греческого означает камень. Если до этого добавки были направлены только на увеличение прочности, то добавление этого металла позволило сделать сплав заметно более легким.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металлы входящие в состав сплава.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9672" y="60118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1870" y="5883484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Алюминий и литий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7ABECCC-E753-463C-AE6A-DE339591F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30" y="2999398"/>
            <a:ext cx="4807938" cy="2844257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72D33B8B-C98C-41D5-8539-B960881E5ABA}"/>
              </a:ext>
            </a:extLst>
          </p:cNvPr>
          <p:cNvGrpSpPr/>
          <p:nvPr/>
        </p:nvGrpSpPr>
        <p:grpSpPr>
          <a:xfrm>
            <a:off x="5329084" y="3111100"/>
            <a:ext cx="6459938" cy="2732555"/>
            <a:chOff x="5058662" y="3111100"/>
            <a:chExt cx="6735278" cy="279523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A3B8637E-AA42-468F-BD67-826E64CC6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09972" y="3160205"/>
              <a:ext cx="3783968" cy="252264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69A0DBBA-1FAE-4004-9367-2EB04F19D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796" r="9570"/>
            <a:stretch/>
          </p:blipFill>
          <p:spPr>
            <a:xfrm>
              <a:off x="5058662" y="3111100"/>
              <a:ext cx="3549445" cy="2795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542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229" y="212243"/>
            <a:ext cx="112915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3.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Учёные полагают, что раскалённое ядро нашей планеты на 80-90% состоит из этого расплавленного металла, находящегося под огромным давлением. Среди всех металлов в земной коре только алюминий превосходит его по распространённости. Он входит в состав сплавов, из которых изготавливают большую часть продукции на заводе «Курганприбор».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этот металл.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91639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Железо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2B06348-6F2F-4666-8A3B-0D8403534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22" y="2275870"/>
            <a:ext cx="5552877" cy="33201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5E3487D-C29B-43EA-9CAB-F0B149D2C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175" y="2275871"/>
            <a:ext cx="5533595" cy="332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1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igra"/>
  <p:tag name="ISPRING_RESOURCE_PATHS_HASH_2" val="d5de1aabb4e56473b02a2a78ec7054bacfc35e2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1508</Words>
  <Application>Microsoft Office PowerPoint</Application>
  <PresentationFormat>Широкоэкранный</PresentationFormat>
  <Paragraphs>237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BatangChe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igra</dc:title>
  <dc:creator>Георгий Аствацатуров</dc:creator>
  <cp:lastModifiedBy>Лариса Черноморченко</cp:lastModifiedBy>
  <cp:revision>65</cp:revision>
  <dcterms:created xsi:type="dcterms:W3CDTF">2017-08-05T04:53:38Z</dcterms:created>
  <dcterms:modified xsi:type="dcterms:W3CDTF">2024-12-20T07:27:30Z</dcterms:modified>
</cp:coreProperties>
</file>