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CEB1F-AF8C-436B-B08E-713FD3BD1F6C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F183C-CE7C-46CA-B609-90AF345C2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1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F183C-CE7C-46CA-B609-90AF345C2CD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5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540822"/>
            <a:ext cx="9865096" cy="7398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804" y="-15121"/>
            <a:ext cx="7772400" cy="1470025"/>
          </a:xfrm>
        </p:spPr>
        <p:txBody>
          <a:bodyPr/>
          <a:lstStyle/>
          <a:p>
            <a:r>
              <a:rPr lang="ru-RU" b="1" i="1" dirty="0" smtClean="0"/>
              <a:t>Выполнял кадет: Югов А</a:t>
            </a:r>
            <a:r>
              <a:rPr lang="en-US" b="1" i="1" dirty="0" smtClean="0"/>
              <a:t>.</a:t>
            </a:r>
            <a:r>
              <a:rPr lang="ru-RU" b="1" i="1" dirty="0" smtClean="0"/>
              <a:t> А</a:t>
            </a:r>
            <a:r>
              <a:rPr lang="en-US" b="1" i="1" dirty="0" smtClean="0"/>
              <a:t>.</a:t>
            </a:r>
            <a:r>
              <a:rPr lang="ru-RU" b="1" i="1" dirty="0" smtClean="0"/>
              <a:t> 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Дмитрий Нагиев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i="1" dirty="0"/>
              <a:t>Дмитрий Нагиев родился 4 апреля 1967 года в Ленинграде. В юности занимался самбо и дзюдо (мастер спорта</a:t>
            </a:r>
            <a:r>
              <a:rPr lang="ru-RU" sz="2000" b="1" i="1" dirty="0" smtClean="0"/>
              <a:t>)</a:t>
            </a:r>
            <a:r>
              <a:rPr lang="ru-RU" sz="2000" b="1" i="1" dirty="0"/>
              <a:t> под руководством Виктора Горлова и Аркадия </a:t>
            </a:r>
            <a:r>
              <a:rPr lang="ru-RU" sz="2000" b="1" i="1" dirty="0" smtClean="0"/>
              <a:t>Ротенберга,</a:t>
            </a:r>
            <a:r>
              <a:rPr lang="ru-RU" sz="2000" b="1" i="1" dirty="0"/>
              <a:t> спортивной гимнастикой, в 1980-е годы завоевал звание чемпиона СССР по самбо среди </a:t>
            </a:r>
            <a:r>
              <a:rPr lang="ru-RU" sz="2000" b="1" i="1" dirty="0" smtClean="0"/>
              <a:t>юниоров.</a:t>
            </a:r>
          </a:p>
          <a:p>
            <a:r>
              <a:rPr lang="ru-RU" sz="2000" b="1" i="1" dirty="0" smtClean="0"/>
              <a:t>После школы поступил в </a:t>
            </a:r>
            <a:r>
              <a:rPr lang="ru-RU" sz="2000" b="1" i="1" dirty="0"/>
              <a:t>Ленинградский электротехнический институт</a:t>
            </a:r>
            <a:r>
              <a:rPr lang="ru-RU" sz="2000" b="1" i="1" dirty="0" smtClean="0"/>
              <a:t> на факультет автоматики и вычислительной техники. Во время учёбы работал, а потом начал заниматься фарцовкой. Когда был задержан правоохранительными органами с валютой, он, чтобы избежать уголовного преследования, ушёл на военную службу в ряды Советской армии. Как спортсмен был направлен в спортивную роту, но там не оказалось секции самбо, поэтому Нагиев отправился служить в войска ПВО под Вологду.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8712968" cy="445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136"/>
            <a:ext cx="3672408" cy="1669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низ 4"/>
          <p:cNvSpPr/>
          <p:nvPr/>
        </p:nvSpPr>
        <p:spPr>
          <a:xfrm rot="9248654">
            <a:off x="3062020" y="3728094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94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Роли в Ералаше: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63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3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7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</Words>
  <Application>Microsoft Office PowerPoint</Application>
  <PresentationFormat>Экран (4:3)</PresentationFormat>
  <Paragraphs>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Выполнял кадет: Югов А. А. </vt:lpstr>
      <vt:lpstr>Дмитрий Нагиев</vt:lpstr>
      <vt:lpstr>Роли в Ералаше: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Выполнял кадет: Югов А. А. </dc:title>
  <dc:creator>Кадет</dc:creator>
  <cp:lastModifiedBy>Кадет</cp:lastModifiedBy>
  <cp:revision>3</cp:revision>
  <dcterms:created xsi:type="dcterms:W3CDTF">2024-05-29T03:58:45Z</dcterms:created>
  <dcterms:modified xsi:type="dcterms:W3CDTF">2024-05-29T04:21:55Z</dcterms:modified>
</cp:coreProperties>
</file>