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388"/>
            <a:ext cx="7772400" cy="1470025"/>
          </a:xfrm>
        </p:spPr>
        <p:txBody>
          <a:bodyPr/>
          <a:lstStyle/>
          <a:p>
            <a:r>
              <a:rPr lang="ru-RU" dirty="0" smtClean="0"/>
              <a:t>Сергей Лазарев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7482" y="2276872"/>
            <a:ext cx="2603258" cy="12961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Презентацию подготовил кадет: Рудак М. Д.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7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5652120" cy="5213176"/>
          </a:xfrm>
        </p:spPr>
        <p:txBody>
          <a:bodyPr>
            <a:normAutofit fontScale="70000" lnSpcReduction="20000"/>
          </a:bodyPr>
          <a:lstStyle/>
          <a:p>
            <a:r>
              <a:rPr lang="ru-RU" sz="3300" dirty="0"/>
              <a:t>Сергей Лазарев — певец, актёр театра и </a:t>
            </a:r>
            <a:r>
              <a:rPr lang="ru-RU" sz="3300" dirty="0" err="1"/>
              <a:t>кинодубляжа</a:t>
            </a:r>
            <a:r>
              <a:rPr lang="ru-RU" sz="3300" dirty="0"/>
              <a:t>, телеведущий.</a:t>
            </a:r>
          </a:p>
          <a:p>
            <a:r>
              <a:rPr lang="ru-RU" sz="3300" dirty="0"/>
              <a:t>Родился 1 апреля 1983 года в Москве в семье Вячеслава и Валентины Лазаревых.</a:t>
            </a:r>
          </a:p>
          <a:p>
            <a:r>
              <a:rPr lang="ru-RU" sz="3300" dirty="0"/>
              <a:t>В 1995 году Лазарев стал участником детского музыкального ансамбля «Непоседы». В 2000 году артист вошёл в дуэт «</a:t>
            </a:r>
            <a:r>
              <a:rPr lang="ru-RU" sz="3300" dirty="0" err="1"/>
              <a:t>Smash</a:t>
            </a:r>
            <a:r>
              <a:rPr lang="ru-RU" sz="3300" dirty="0"/>
              <a:t>!» с Владом </a:t>
            </a:r>
            <a:r>
              <a:rPr lang="ru-RU" sz="3300" dirty="0" err="1"/>
              <a:t>Топаловым</a:t>
            </a:r>
            <a:r>
              <a:rPr lang="ru-RU" sz="3300" dirty="0"/>
              <a:t>. В 2004 году Сергей Лазарев начал сольную карьеру.</a:t>
            </a:r>
          </a:p>
          <a:p>
            <a:r>
              <a:rPr lang="ru-RU" sz="3300" dirty="0"/>
              <a:t>Сергей Лазарев — обладатель более десятка музыкальных и театральных наград.</a:t>
            </a:r>
          </a:p>
          <a:p>
            <a:r>
              <a:rPr lang="ru-RU" sz="3300" dirty="0"/>
              <a:t>В настоящее время певец не женат, но у него есть двое детей — старший сын Никита и дочь Анна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50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в киножурнале «Ералаш»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915942"/>
            <a:ext cx="3707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 №124 </a:t>
            </a:r>
            <a:r>
              <a:rPr lang="ru-RU" sz="2800" dirty="0" smtClean="0"/>
              <a:t>«</a:t>
            </a:r>
            <a:r>
              <a:rPr lang="ru-RU" sz="2800" b="1" dirty="0" smtClean="0"/>
              <a:t>Врун»</a:t>
            </a:r>
          </a:p>
          <a:p>
            <a:r>
              <a:rPr lang="ru-RU" sz="2800" dirty="0" smtClean="0"/>
              <a:t>Роль: Тихий мальчик</a:t>
            </a:r>
            <a:r>
              <a:rPr lang="ru-RU" dirty="0"/>
              <a:t> 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261" y="1700808"/>
            <a:ext cx="530881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26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Взрослые роли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44824"/>
            <a:ext cx="3059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Золушка </a:t>
            </a:r>
            <a:endParaRPr lang="ru-RU" sz="2800" dirty="0" smtClean="0"/>
          </a:p>
          <a:p>
            <a:r>
              <a:rPr lang="ru-RU" sz="2800" dirty="0" smtClean="0"/>
              <a:t>Роль: </a:t>
            </a:r>
            <a:r>
              <a:rPr lang="ru-RU" sz="2800" dirty="0"/>
              <a:t>Принц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80" y="1196752"/>
            <a:ext cx="334837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573016"/>
            <a:ext cx="4932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Иван Васильевич меняет всё </a:t>
            </a:r>
            <a:endParaRPr lang="ru-RU" sz="2800" dirty="0" smtClean="0"/>
          </a:p>
          <a:p>
            <a:r>
              <a:rPr lang="ru-RU" sz="2800" dirty="0" smtClean="0"/>
              <a:t>Роль:</a:t>
            </a:r>
            <a:r>
              <a:rPr lang="ru-RU" sz="2800" dirty="0"/>
              <a:t> </a:t>
            </a:r>
            <a:r>
              <a:rPr lang="ru-RU" sz="2800" i="1" dirty="0"/>
              <a:t>певец при дворе Людовика XVI</a:t>
            </a:r>
            <a:endParaRPr lang="ru-RU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62433"/>
            <a:ext cx="5844927" cy="240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50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9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517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Сергей Лазарев</vt:lpstr>
      <vt:lpstr>Краткая биография</vt:lpstr>
      <vt:lpstr>Роль в киножурнале «Ералаш»</vt:lpstr>
      <vt:lpstr>Взрослые роли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Лазарев</dc:title>
  <dc:creator>Кадет</dc:creator>
  <cp:lastModifiedBy>Кадет</cp:lastModifiedBy>
  <cp:revision>3</cp:revision>
  <dcterms:created xsi:type="dcterms:W3CDTF">2024-05-29T03:57:22Z</dcterms:created>
  <dcterms:modified xsi:type="dcterms:W3CDTF">2024-05-29T04:20:34Z</dcterms:modified>
</cp:coreProperties>
</file>