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/>
          <a:lstStyle/>
          <a:p>
            <a:r>
              <a:rPr lang="ru-RU" dirty="0"/>
              <a:t>Павел Степанов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kadet\Desktop\ералаш\pavel-stepan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04863"/>
            <a:ext cx="6587086" cy="4494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97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Краткая 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Павел Степанов родился 12 ноября 1963 года в Ленинграде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В детстве он приехал в Москву, где записался в драмкружок и ещё дошкольником успел сыграть в нескольких фильмах. Благодаря этому в 1975 году его пригласили на съёмки первого «Ералаша». В журнале он снимался тридцать восемь лет (до 2013 года</a:t>
            </a:r>
            <a:r>
              <a:rPr lang="ru-RU" sz="2400" dirty="0" smtClean="0"/>
              <a:t>).</a:t>
            </a:r>
          </a:p>
          <a:p>
            <a:r>
              <a:rPr lang="ru-RU" sz="2400" dirty="0"/>
              <a:t>Сейчас Павел Степанов работает во ФГУП «Президент-Отель» и снимается в кино.</a:t>
            </a:r>
          </a:p>
        </p:txBody>
      </p:sp>
    </p:spTree>
    <p:extLst>
      <p:ext uri="{BB962C8B-B14F-4D97-AF65-F5344CB8AC3E}">
        <p14:creationId xmlns:p14="http://schemas.microsoft.com/office/powerpoint/2010/main" val="24314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1992 Страшно</a:t>
            </a:r>
            <a:r>
              <a:rPr lang="ru-RU" dirty="0"/>
              <a:t>, аж жуть </a:t>
            </a:r>
            <a:r>
              <a:rPr lang="ru-RU" dirty="0" smtClean="0"/>
              <a:t>| </a:t>
            </a:r>
            <a:r>
              <a:rPr lang="ru-RU" dirty="0"/>
              <a:t>90-й </a:t>
            </a:r>
            <a:r>
              <a:rPr lang="ru-RU" dirty="0" smtClean="0"/>
              <a:t>выпуск </a:t>
            </a:r>
          </a:p>
          <a:p>
            <a:pPr marL="0" indent="0">
              <a:buNone/>
            </a:pPr>
            <a:r>
              <a:rPr lang="ru-RU" dirty="0" smtClean="0"/>
              <a:t>нашедший перчатку</a:t>
            </a:r>
          </a:p>
          <a:p>
            <a:pPr marL="0" indent="0">
              <a:buNone/>
            </a:pPr>
            <a:r>
              <a:rPr lang="ru-RU" dirty="0" smtClean="0"/>
              <a:t> 1992 Трудное </a:t>
            </a:r>
            <a:r>
              <a:rPr lang="ru-RU" dirty="0"/>
              <a:t>детство | 95-й </a:t>
            </a:r>
            <a:r>
              <a:rPr lang="ru-RU" dirty="0" smtClean="0"/>
              <a:t>выпуск Петрович            (нет </a:t>
            </a:r>
            <a:r>
              <a:rPr lang="ru-RU" dirty="0"/>
              <a:t>в титрах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 1994 Жил-был </a:t>
            </a:r>
            <a:r>
              <a:rPr lang="ru-RU" dirty="0"/>
              <a:t>художник один | 104-й </a:t>
            </a:r>
            <a:r>
              <a:rPr lang="ru-RU" dirty="0" smtClean="0"/>
              <a:t>выпуск конвоир(нет </a:t>
            </a:r>
            <a:r>
              <a:rPr lang="ru-RU" dirty="0"/>
              <a:t>в титрах</a:t>
            </a:r>
            <a:r>
              <a:rPr lang="ru-RU" dirty="0" smtClean="0"/>
              <a:t>)</a:t>
            </a:r>
          </a:p>
          <a:p>
            <a:r>
              <a:rPr lang="ru-RU" dirty="0" smtClean="0"/>
              <a:t>1979 </a:t>
            </a:r>
            <a:r>
              <a:rPr lang="ru-RU" dirty="0" smtClean="0">
                <a:solidFill>
                  <a:srgbClr val="FF0000"/>
                </a:solidFill>
              </a:rPr>
              <a:t>Прощай</a:t>
            </a:r>
            <a:r>
              <a:rPr lang="ru-RU" dirty="0">
                <a:solidFill>
                  <a:srgbClr val="FF0000"/>
                </a:solidFill>
              </a:rPr>
              <a:t>, Вася! | 22-й выпуск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Вася (нет </a:t>
            </a:r>
            <a:r>
              <a:rPr lang="ru-RU" dirty="0">
                <a:solidFill>
                  <a:srgbClr val="FF0000"/>
                </a:solidFill>
              </a:rPr>
              <a:t>в титрах)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50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Взрослые роли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931198" cy="3773015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1994 Жил-был художник один | 104-й выпуск конвоир(нет в титрах)</a:t>
            </a:r>
          </a:p>
          <a:p>
            <a:r>
              <a:rPr lang="ru-RU" dirty="0" smtClean="0"/>
              <a:t>1992 Генерал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сержант </a:t>
            </a:r>
            <a:r>
              <a:rPr lang="ru-RU" dirty="0"/>
              <a:t>из деревни </a:t>
            </a:r>
            <a:r>
              <a:rPr lang="ru-RU" dirty="0" err="1"/>
              <a:t>Вошкино</a:t>
            </a:r>
            <a:endParaRPr lang="ru-RU" dirty="0"/>
          </a:p>
          <a:p>
            <a:r>
              <a:rPr lang="ru-RU" dirty="0" smtClean="0"/>
              <a:t>2000 Особенности </a:t>
            </a:r>
            <a:r>
              <a:rPr lang="ru-RU" dirty="0"/>
              <a:t>банной политики, </a:t>
            </a:r>
            <a:r>
              <a:rPr lang="ru-RU" dirty="0" smtClean="0"/>
              <a:t>или Баня2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Витя </a:t>
            </a:r>
            <a:r>
              <a:rPr lang="ru-RU" dirty="0"/>
              <a:t>— главная роль</a:t>
            </a:r>
          </a:p>
          <a:p>
            <a:r>
              <a:rPr lang="ru-RU" dirty="0" smtClean="0"/>
              <a:t>2003 Тайны </a:t>
            </a:r>
            <a:r>
              <a:rPr lang="ru-RU" dirty="0"/>
              <a:t>дворцовых переворотов. Россия, век XVIII</a:t>
            </a:r>
          </a:p>
          <a:p>
            <a:pPr marL="0" indent="0">
              <a:buNone/>
            </a:pPr>
            <a:r>
              <a:rPr lang="ru-RU" dirty="0" smtClean="0"/>
              <a:t> Федька</a:t>
            </a:r>
          </a:p>
          <a:p>
            <a:r>
              <a:rPr lang="ru-RU" dirty="0" smtClean="0"/>
              <a:t>2004 Охотники </a:t>
            </a:r>
            <a:r>
              <a:rPr lang="ru-RU" dirty="0"/>
              <a:t>за иконами</a:t>
            </a:r>
          </a:p>
          <a:p>
            <a:pPr marL="0" indent="0">
              <a:buNone/>
            </a:pPr>
            <a:r>
              <a:rPr lang="ru-RU" dirty="0" smtClean="0"/>
              <a:t> Потехин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2050" name="Picture 2" descr="C:\Users\kadet\Desktop\ералаш\102464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696" y="4797152"/>
            <a:ext cx="2774218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adet\Desktop\ералаш\14693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855468"/>
            <a:ext cx="259355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35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</TotalTime>
  <Words>78</Words>
  <Application>Microsoft Office PowerPoint</Application>
  <PresentationFormat>Экран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Метро</vt:lpstr>
      <vt:lpstr>Павел Степанов</vt:lpstr>
      <vt:lpstr>Краткая биография</vt:lpstr>
      <vt:lpstr>Роли</vt:lpstr>
      <vt:lpstr>Взрослые роли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Павел Степанов</dc:title>
  <dc:creator>Кадет</dc:creator>
  <cp:lastModifiedBy>Кадет</cp:lastModifiedBy>
  <cp:revision>4</cp:revision>
  <dcterms:created xsi:type="dcterms:W3CDTF">2024-05-29T03:04:55Z</dcterms:created>
  <dcterms:modified xsi:type="dcterms:W3CDTF">2024-05-29T04:21:31Z</dcterms:modified>
</cp:coreProperties>
</file>