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2624335"/>
          </a:xfrm>
        </p:spPr>
        <p:txBody>
          <a:bodyPr/>
          <a:lstStyle/>
          <a:p>
            <a:r>
              <a:rPr lang="ru-RU" sz="7200" dirty="0" smtClean="0"/>
              <a:t>Кирилл Емельянов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5805264"/>
            <a:ext cx="6858000" cy="914400"/>
          </a:xfrm>
        </p:spPr>
        <p:txBody>
          <a:bodyPr/>
          <a:lstStyle/>
          <a:p>
            <a:pPr algn="r"/>
            <a:r>
              <a:rPr lang="ru-RU" dirty="0" smtClean="0"/>
              <a:t>Подготовили:</a:t>
            </a:r>
          </a:p>
          <a:p>
            <a:pPr algn="r"/>
            <a:r>
              <a:rPr lang="ru-RU" dirty="0" err="1" smtClean="0"/>
              <a:t>Павлюк</a:t>
            </a:r>
            <a:r>
              <a:rPr lang="ru-RU" dirty="0" smtClean="0"/>
              <a:t> м. Н., Сафронов в. Е.</a:t>
            </a:r>
            <a:endParaRPr lang="ru-RU" dirty="0"/>
          </a:p>
        </p:txBody>
      </p:sp>
      <p:pic>
        <p:nvPicPr>
          <p:cNvPr id="1026" name="Picture 2" descr="https://avatars.mds.yandex.net/i?id=f563dfc3c855bcad188ea1571519f9225886f164-12528274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72" y="2924944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5c9d5c0f0f08f17b6ae1145ad99a8e6f6b15383f-9708671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564904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35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4968552" cy="1371600"/>
          </a:xfrm>
        </p:spPr>
        <p:txBody>
          <a:bodyPr/>
          <a:lstStyle/>
          <a:p>
            <a:pPr algn="ctr"/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4474840" cy="4844752"/>
          </a:xfrm>
        </p:spPr>
        <p:txBody>
          <a:bodyPr>
            <a:normAutofit/>
          </a:bodyPr>
          <a:lstStyle/>
          <a:p>
            <a:pPr indent="457200" algn="just"/>
            <a:r>
              <a:rPr lang="ru-RU" dirty="0" smtClean="0"/>
              <a:t>Кирилл Емельянов родился 15 апреля 1991 в Москве. С трёх лет мечтал стать актером</a:t>
            </a:r>
            <a:r>
              <a:rPr lang="ru-RU" dirty="0"/>
              <a:t>. Актёрская деятельность Кирилла Емельянова началась в девять лет. В 2005 году он снялся в драме Александра </a:t>
            </a:r>
            <a:r>
              <a:rPr lang="ru-RU" dirty="0" err="1"/>
              <a:t>Атанесяна</a:t>
            </a:r>
            <a:r>
              <a:rPr lang="ru-RU" dirty="0"/>
              <a:t> «Сволочи</a:t>
            </a:r>
            <a:r>
              <a:rPr lang="ru-RU" dirty="0" smtClean="0"/>
              <a:t>».</a:t>
            </a:r>
          </a:p>
          <a:p>
            <a:pPr indent="457200" algn="just"/>
            <a:r>
              <a:rPr lang="ru-RU" dirty="0"/>
              <a:t>В 2007–2009 годах был студентом </a:t>
            </a:r>
            <a:r>
              <a:rPr lang="ru-RU" dirty="0" err="1"/>
              <a:t>ГИТИСа</a:t>
            </a:r>
            <a:r>
              <a:rPr lang="ru-RU" dirty="0"/>
              <a:t> </a:t>
            </a:r>
            <a:r>
              <a:rPr lang="ru-RU" dirty="0" smtClean="0"/>
              <a:t>(мастерская Иосифа </a:t>
            </a:r>
            <a:r>
              <a:rPr lang="ru-RU" dirty="0" err="1" smtClean="0"/>
              <a:t>Райхельгауза</a:t>
            </a:r>
            <a:r>
              <a:rPr lang="ru-RU" dirty="0" smtClean="0"/>
              <a:t>). В </a:t>
            </a:r>
            <a:r>
              <a:rPr lang="ru-RU" dirty="0"/>
              <a:t>2007–2018 годах — актёр Московского театра «Школа современной пьесы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052" name="Picture 4" descr="https://avatars.mds.yandex.net/i?id=f0abea9d887b7bcde0f5b99fddcd9e3261a7a58a-1075216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4664"/>
            <a:ext cx="2088232" cy="286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avatars.mds.yandex.net/i?id=e9abd5263c194d8f6d0fcc2f3cd3924bebd366f3-8249766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429000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7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роли в «ЕРАЛАШЕ»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1100336"/>
          </a:xfrm>
        </p:spPr>
        <p:txBody>
          <a:bodyPr/>
          <a:lstStyle/>
          <a:p>
            <a:r>
              <a:rPr lang="ru-RU" dirty="0" smtClean="0"/>
              <a:t>Кирилл Емельянов снялся в 162-ом сборнике «Ералаша» под названием «Рыбак».</a:t>
            </a:r>
            <a:endParaRPr lang="ru-RU" dirty="0"/>
          </a:p>
        </p:txBody>
      </p:sp>
      <p:pic>
        <p:nvPicPr>
          <p:cNvPr id="3074" name="Picture 2" descr="https://avatars.mds.yandex.net/i?id=4e65bed0e2f89b450cde937e3b8363be794001b6-12519862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40195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vatars.mds.yandex.net/i?id=d7a69add25c4ea41497a3241b68c7b105061f6b7-10415036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39433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54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1371600"/>
          </a:xfrm>
        </p:spPr>
        <p:txBody>
          <a:bodyPr/>
          <a:lstStyle/>
          <a:p>
            <a:pPr algn="ctr"/>
            <a:r>
              <a:rPr lang="ru-RU" dirty="0" smtClean="0"/>
              <a:t>Взрослые роли в кино и театре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1172344"/>
          </a:xfrm>
        </p:spPr>
        <p:txBody>
          <a:bodyPr/>
          <a:lstStyle/>
          <a:p>
            <a:r>
              <a:rPr lang="ru-RU" dirty="0" smtClean="0"/>
              <a:t>Кирилл Емельянов снимался в «</a:t>
            </a:r>
            <a:r>
              <a:rPr lang="ru-RU" dirty="0" err="1" smtClean="0"/>
              <a:t>Кадетстве</a:t>
            </a:r>
            <a:r>
              <a:rPr lang="ru-RU" dirty="0" smtClean="0"/>
              <a:t>», «Мальчиках с востока» и других известных фильмах и сериалах.</a:t>
            </a:r>
          </a:p>
          <a:p>
            <a:r>
              <a:rPr lang="ru-RU" dirty="0" smtClean="0"/>
              <a:t>Работал в «Школе современной пьесы» с 2007 по 2018.</a:t>
            </a:r>
            <a:endParaRPr lang="ru-RU" dirty="0"/>
          </a:p>
        </p:txBody>
      </p:sp>
      <p:pic>
        <p:nvPicPr>
          <p:cNvPr id="4098" name="Picture 2" descr="https://avatars.mds.yandex.net/i?id=97f96d3a3e6288636b6a786a31d17fcb3907d51c-10385608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077072"/>
            <a:ext cx="4572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avatars.mds.yandex.net/i?id=eaeea3ee343de9207f3c2d490d39d1ae24a66ab6-12422165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77361"/>
            <a:ext cx="3528392" cy="19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2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5877272"/>
            <a:ext cx="7715200" cy="914400"/>
          </a:xfrm>
        </p:spPr>
        <p:txBody>
          <a:bodyPr/>
          <a:lstStyle/>
          <a:p>
            <a:pPr algn="r"/>
            <a:r>
              <a:rPr lang="ru-RU" dirty="0" smtClean="0"/>
              <a:t>Подготовили:</a:t>
            </a:r>
          </a:p>
          <a:p>
            <a:pPr algn="r"/>
            <a:r>
              <a:rPr lang="ru-RU" dirty="0" err="1" smtClean="0"/>
              <a:t>Павлюк</a:t>
            </a:r>
            <a:r>
              <a:rPr lang="ru-RU" dirty="0" smtClean="0"/>
              <a:t> м. н., </a:t>
            </a:r>
            <a:r>
              <a:rPr lang="ru-RU" dirty="0" err="1" smtClean="0"/>
              <a:t>сафронов</a:t>
            </a:r>
            <a:r>
              <a:rPr lang="ru-RU" dirty="0" smtClean="0"/>
              <a:t> в. 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84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</TotalTime>
  <Words>147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Главная</vt:lpstr>
      <vt:lpstr>Кирилл Емельянов</vt:lpstr>
      <vt:lpstr>БИОГРАФИЯ</vt:lpstr>
      <vt:lpstr>Детские роли в «ЕРАЛАШЕ»</vt:lpstr>
      <vt:lpstr>Взрослые роли в кино и театре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Кирилл Емельянов</dc:title>
  <dc:creator>Сафронов Владимир Евгеньевич</dc:creator>
  <cp:lastModifiedBy>Сафронов Владимир Евгеньевич</cp:lastModifiedBy>
  <cp:revision>3</cp:revision>
  <dcterms:created xsi:type="dcterms:W3CDTF">2024-05-29T02:55:10Z</dcterms:created>
  <dcterms:modified xsi:type="dcterms:W3CDTF">2024-05-29T03:23:31Z</dcterms:modified>
</cp:coreProperties>
</file>