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344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332656"/>
            <a:ext cx="5976664" cy="144016"/>
          </a:xfrm>
        </p:spPr>
        <p:txBody>
          <a:bodyPr>
            <a:noAutofit/>
          </a:bodyPr>
          <a:lstStyle/>
          <a:p>
            <a:r>
              <a:rPr lang="ru-RU" sz="3200" b="1" i="1" dirty="0" smtClean="0"/>
              <a:t>Презентацию выполнял</a:t>
            </a:r>
            <a:br>
              <a:rPr lang="ru-RU" sz="3200" b="1" i="1" dirty="0" smtClean="0"/>
            </a:br>
            <a:r>
              <a:rPr lang="ru-RU" sz="3200" b="1" i="1" dirty="0" smtClean="0"/>
              <a:t> Кадет: Югов А</a:t>
            </a:r>
            <a:r>
              <a:rPr lang="en-US" sz="3200" b="1" i="1" dirty="0" smtClean="0"/>
              <a:t>. </a:t>
            </a:r>
            <a:r>
              <a:rPr lang="ru-RU" sz="3200" b="1" i="1" dirty="0" smtClean="0"/>
              <a:t>А</a:t>
            </a:r>
            <a:r>
              <a:rPr lang="en-US" sz="3200" b="1" i="1" dirty="0" smtClean="0"/>
              <a:t>.                              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37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4" y="-171400"/>
            <a:ext cx="10042716" cy="734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Ольга Кузьмина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Ольга Кузьмина родилась 16 июня 1987 года в Москве.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С детства занималась хореографией и акробатикой. В одиннадцать лет стала студенткой школы-студии при ансамбле народного танца имени И. </a:t>
            </a:r>
            <a:r>
              <a:rPr lang="ru-RU" sz="2000" b="1" i="1" dirty="0" smtClean="0">
                <a:solidFill>
                  <a:schemeClr val="bg1"/>
                </a:solidFill>
              </a:rPr>
              <a:t>Моисеева, </a:t>
            </a:r>
            <a:r>
              <a:rPr lang="ru-RU" sz="2000" b="1" i="1" dirty="0">
                <a:solidFill>
                  <a:schemeClr val="bg1"/>
                </a:solidFill>
              </a:rPr>
              <a:t>а через год присоединилась к труппе ансамбля «Школьные годы».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Училась на заочном отделении факультета культурологии в Государственной Академии славянской культуры, позже перевелась в Российскую академию театрального искусства (ГИТИС), мастерскую Сергея Проханова, которую окончила в 2008 году. Служит в Театре </a:t>
            </a:r>
            <a:r>
              <a:rPr lang="ru-RU" sz="2000" b="1" i="1" dirty="0" smtClean="0">
                <a:solidFill>
                  <a:schemeClr val="bg1"/>
                </a:solidFill>
              </a:rPr>
              <a:t>Луны.</a:t>
            </a:r>
            <a:endParaRPr lang="ru-RU" sz="2000" b="1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Её кинодебют состоялся в подростковом возрасте в трёх эпизодах, трёх выпусках киножурнала «Ералаш</a:t>
            </a:r>
            <a:r>
              <a:rPr lang="ru-RU" sz="2000" b="1" i="1" dirty="0" smtClean="0">
                <a:solidFill>
                  <a:schemeClr val="bg1"/>
                </a:solidFill>
              </a:rPr>
              <a:t>».</a:t>
            </a:r>
            <a:r>
              <a:rPr lang="ru-RU" sz="2000" b="1" i="1" dirty="0">
                <a:solidFill>
                  <a:schemeClr val="bg1"/>
                </a:solidFill>
              </a:rPr>
              <a:t/>
            </a:r>
            <a:br>
              <a:rPr lang="ru-RU" sz="2000" b="1" i="1" dirty="0">
                <a:solidFill>
                  <a:schemeClr val="bg1"/>
                </a:solidFill>
              </a:rPr>
            </a:b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115">
            <a:off x="469588" y="400876"/>
            <a:ext cx="4680520" cy="585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5744">
            <a:off x="4169236" y="1268904"/>
            <a:ext cx="53285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066">
            <a:off x="2547139" y="260858"/>
            <a:ext cx="5029574" cy="628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584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8" y="0"/>
            <a:ext cx="11286882" cy="706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928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Ольга Кузьмина снялась в следующих выпусках киножурнала «Ералаш»: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517632" cy="4741987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2000 — выпуск № 142 (сюжет «Волшебная шляпа») — Оля (в титрах — Оля Кузмина).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2001 — выпуск № 146 (сюжет «Сюрприз») — девочка.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2003 — выпуск № 157 (сюжет «Никто, кроме меня») — Оля.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2011 — выпуск № 258 (сюжет «В лесу родилась ёлочка…») — Снегурочка.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2014 — выпуск № 284 (сюжет «Ой, боюсь!») — учительница</a:t>
            </a:r>
            <a:r>
              <a:rPr lang="ru-RU" b="1" i="1" dirty="0" smtClean="0">
                <a:solidFill>
                  <a:schemeClr val="bg1"/>
                </a:solidFill>
              </a:rPr>
              <a:t>.                 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889">
            <a:off x="151772" y="786701"/>
            <a:ext cx="8014167" cy="616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142">
            <a:off x="359531" y="1359958"/>
            <a:ext cx="8728055" cy="558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55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643"/>
            <a:ext cx="10999874" cy="688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Вот некоторые фильмы, в которых снималась Ольга Кузьмина: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«Лови момент» (2019);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«Одноклассницы: Новый поворот» (2017);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«Кухня. Последняя битва» (2017);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«Одноклассницы» (2016);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«Призрак» (2015);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«Кухня в Париже» (2014);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«Гагарин. Первый в космосе» (2013);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«Выхожу тебя искать 2» (2012);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«Настоящая любовь» (2012);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«Лучшее лето нашей жизни» (2011).</a:t>
            </a:r>
          </a:p>
          <a:p>
            <a:pPr marL="0" indent="0">
              <a:buNone/>
            </a:pP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07">
            <a:off x="-122787" y="1398163"/>
            <a:ext cx="6714946" cy="377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720">
            <a:off x="1077855" y="967922"/>
            <a:ext cx="9476928" cy="39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735">
            <a:off x="305993" y="740074"/>
            <a:ext cx="8840469" cy="4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256">
            <a:off x="926921" y="769178"/>
            <a:ext cx="8496944" cy="477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631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0307"/>
            <a:ext cx="10278214" cy="68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51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179</Words>
  <Application>Microsoft Office PowerPoint</Application>
  <PresentationFormat>Экран (4:3)</PresentationFormat>
  <Paragraphs>23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Презентацию выполнял  Кадет: Югов А. А.                              </vt:lpstr>
      <vt:lpstr>Ольга Кузьмина</vt:lpstr>
      <vt:lpstr>Ольга Кузьмина снялась в следующих выпусках киножурнала «Ералаш»:</vt:lpstr>
      <vt:lpstr>Вот некоторые фильмы, в которых снималась Ольга Кузьмина: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Презентацию выполнял  Кадет: Югов А. А.                              </dc:title>
  <dc:creator>Кадет</dc:creator>
  <cp:lastModifiedBy>Кадет</cp:lastModifiedBy>
  <cp:revision>6</cp:revision>
  <dcterms:created xsi:type="dcterms:W3CDTF">2024-05-29T02:59:05Z</dcterms:created>
  <dcterms:modified xsi:type="dcterms:W3CDTF">2024-05-29T03:58:37Z</dcterms:modified>
</cp:coreProperties>
</file>