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1" y="2206952"/>
            <a:ext cx="7147931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208476"/>
            <a:ext cx="1190348" cy="1844802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2352494"/>
            <a:ext cx="910224" cy="1556766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4" y="2291716"/>
            <a:ext cx="6947845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3468951"/>
            <a:ext cx="762000" cy="3429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3419458"/>
            <a:ext cx="6755166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2354580"/>
            <a:ext cx="6760868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3486150"/>
            <a:ext cx="6553200" cy="3429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20275"/>
            <a:ext cx="6629400" cy="9144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171450"/>
            <a:ext cx="1859280" cy="4591976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6" y="263557"/>
            <a:ext cx="1672235" cy="440776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8" y="296571"/>
            <a:ext cx="1485531" cy="43417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750"/>
            <a:ext cx="6172200" cy="43434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209800"/>
            <a:ext cx="8265160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2286001"/>
            <a:ext cx="8033800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2400300"/>
            <a:ext cx="7696200" cy="97155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3406141"/>
            <a:ext cx="7818120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455633"/>
            <a:ext cx="7696200" cy="392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2343150"/>
            <a:ext cx="7817599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291828"/>
            <a:ext cx="4040188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14350"/>
            <a:ext cx="4572000" cy="39433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129284"/>
            <a:ext cx="2716566" cy="264261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231854"/>
            <a:ext cx="2483254" cy="2425746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228850"/>
            <a:ext cx="2298634" cy="131445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300734"/>
            <a:ext cx="2298634" cy="893715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66078"/>
            <a:ext cx="7772400" cy="3248673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3714750"/>
            <a:ext cx="7772400" cy="10287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3771900"/>
            <a:ext cx="7600765" cy="90219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4229100"/>
            <a:ext cx="7328514" cy="338772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3806190"/>
            <a:ext cx="7946136" cy="82296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4242418"/>
            <a:ext cx="7244736" cy="3012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29051"/>
            <a:ext cx="7328514" cy="392282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F1758E1-9A6C-4D02-8192-20F8E7D54F6E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62E0B7E-9A03-4F8C-93B9-84098FC3AF6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08625"/>
            <a:ext cx="8595360" cy="99441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279647"/>
            <a:ext cx="8380520" cy="83894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Владимир </a:t>
            </a:r>
            <a:r>
              <a:rPr lang="ru-RU" dirty="0" err="1" smtClean="0"/>
              <a:t>сычёв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355726"/>
            <a:ext cx="6629400" cy="914401"/>
          </a:xfrm>
        </p:spPr>
        <p:txBody>
          <a:bodyPr/>
          <a:lstStyle/>
          <a:p>
            <a:r>
              <a:rPr lang="ru-RU" dirty="0" smtClean="0"/>
              <a:t>Актеры ералаша</a:t>
            </a:r>
            <a:endParaRPr lang="ru-RU" dirty="0"/>
          </a:p>
        </p:txBody>
      </p:sp>
      <p:pic>
        <p:nvPicPr>
          <p:cNvPr id="4100" name="Picture 4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294302"/>
            <a:ext cx="1152127" cy="16724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86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Владимир Владимирович Сычёв родился 6 июня 1971 года в Москве</a:t>
            </a:r>
          </a:p>
          <a:p>
            <a:pPr marL="114300" indent="0">
              <a:buNone/>
            </a:pPr>
            <a:r>
              <a:rPr lang="ru-RU" dirty="0" smtClean="0"/>
              <a:t>Попал на съёмочную площадку уже в 12 лет в киножурнал</a:t>
            </a:r>
            <a:r>
              <a:rPr lang="en-US" dirty="0" smtClean="0"/>
              <a:t> “</a:t>
            </a:r>
            <a:r>
              <a:rPr lang="ru-RU" dirty="0" smtClean="0"/>
              <a:t>Ералаш</a:t>
            </a:r>
            <a:r>
              <a:rPr lang="en-US" dirty="0" smtClean="0"/>
              <a:t>”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В 1993 году окончил ГИТИС(Российский институт театрального искусства)</a:t>
            </a:r>
            <a:r>
              <a:rPr lang="en-US" dirty="0" smtClean="0"/>
              <a:t> </a:t>
            </a: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Был участником третьего сезона шоу </a:t>
            </a:r>
            <a:r>
              <a:rPr lang="en-US" dirty="0" smtClean="0"/>
              <a:t>“</a:t>
            </a:r>
            <a:r>
              <a:rPr lang="ru-RU" dirty="0" smtClean="0"/>
              <a:t>Звезды в Африке</a:t>
            </a:r>
            <a:r>
              <a:rPr lang="en-US" dirty="0" smtClean="0"/>
              <a:t>”</a:t>
            </a:r>
            <a:r>
              <a:rPr lang="ru-RU" dirty="0" smtClean="0"/>
              <a:t> и занял там 5 место</a:t>
            </a:r>
          </a:p>
          <a:p>
            <a:pPr marL="11430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036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ералаш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897438"/>
              </p:ext>
            </p:extLst>
          </p:nvPr>
        </p:nvGraphicFramePr>
        <p:xfrm>
          <a:off x="1259632" y="1203598"/>
          <a:ext cx="5760640" cy="3541598"/>
        </p:xfrm>
        <a:graphic>
          <a:graphicData uri="http://schemas.openxmlformats.org/drawingml/2006/table">
            <a:tbl>
              <a:tblPr/>
              <a:tblGrid>
                <a:gridCol w="1937911"/>
                <a:gridCol w="1884818"/>
                <a:gridCol w="1937911"/>
              </a:tblGrid>
              <a:tr h="95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Год</a:t>
                      </a:r>
                    </a:p>
                  </a:txBody>
                  <a:tcPr marL="23766" marR="51989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Название</a:t>
                      </a:r>
                    </a:p>
                  </a:txBody>
                  <a:tcPr marL="23766" marR="51989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Роль</a:t>
                      </a:r>
                    </a:p>
                  </a:txBody>
                  <a:tcPr marL="23766" marR="51989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64"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1984</a:t>
                      </a:r>
                      <a:endParaRPr lang="ru-RU" sz="1000" b="0" i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47 (сюжет «Бразильская система»)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футболист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64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1984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47 (сюжет «Мы едем, едем, едем…»)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пассажир электрички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64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1985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49 (сюжет «Нам не страшен серый волк!»)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Максим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63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1985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50 (сюжет «Давайте говорить друг другу комплименты»)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Витя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65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1985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52 (сюжет «Морской бой»)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школьник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65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1986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58 (сюжет «Кто мой папа?»)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effectLst/>
                        </a:rPr>
                        <a:t>вратарь</a:t>
                      </a: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64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1987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60 (сюжет «Венецианский мавр из 6 «А» 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 dirty="0" smtClean="0">
                          <a:effectLst/>
                        </a:rPr>
                        <a:t>Вася</a:t>
                      </a:r>
                      <a:endParaRPr lang="ru-RU" sz="800" dirty="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65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1987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63 (сюжет «Металлолом»)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металлист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65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1992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93 (сюжет «Дай закурить!»)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юноша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665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303 (сюжет «Ботаник»)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>
                          <a:effectLst/>
                        </a:rPr>
                        <a:t>тренер ботаника</a:t>
                      </a:r>
                      <a:endParaRPr lang="ru-RU" sz="80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8964"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ru-RU" sz="10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>
                          <a:effectLst/>
                        </a:rPr>
                        <a:t>Выпуск № 369 (сюжет «Слушай меня внимательно!»)</a:t>
                      </a: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effectLst/>
                        </a:rPr>
                        <a:t>папа мальчика</a:t>
                      </a:r>
                      <a:endParaRPr lang="ru-RU" sz="800" dirty="0">
                        <a:effectLst/>
                      </a:endParaRPr>
                    </a:p>
                  </a:txBody>
                  <a:tcPr marL="23766" marR="23766" marT="11883" marB="11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7" name="Picture 3" descr="https://avatars.mds.yandex.net/i?id=e8e40c28f619f893ab2e09baf321e016a169928b-8231149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09" y="1347242"/>
            <a:ext cx="2005068" cy="11521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avatars.mds.yandex.net/i?id=f5e13cd41ead73841469a8cf013eae8d5f167afa-12184992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67694"/>
            <a:ext cx="2592288" cy="10963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avatars.mds.yandex.net/i?id=2942dfb228451073d898f4478aadc0b4cbe807e8-12604309-images-thumbs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6" y="3098131"/>
            <a:ext cx="1987550" cy="11179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s://avatars.mds.yandex.net/i?id=b291eb0471cdab17563bfee304e15fc80eb39a90-9849111-images-thumbs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3662523"/>
            <a:ext cx="2016000" cy="1134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78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Фильмография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ДМБ (2000), Дальнобойщики(2001), Папины дочки(2007-2011), </a:t>
            </a:r>
            <a:r>
              <a:rPr lang="ru-RU" sz="2000" dirty="0" err="1" smtClean="0"/>
              <a:t>Десантура</a:t>
            </a:r>
            <a:r>
              <a:rPr lang="ru-RU" sz="2000" dirty="0" smtClean="0"/>
              <a:t>(2009), Физрук(2016), Патриот(2020), Ресторан по понятиям(2022), Кощей. Похититель невест(2022), Короче, план такой(2023)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11363"/>
            <a:ext cx="3168352" cy="16369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https://avatars.mds.yandex.net/i?id=12dda0b75a4239a73d2c66be5a9df75fe918f3a7-1079202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44500"/>
            <a:ext cx="2272252" cy="12781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avatars.mds.yandex.net/i?id=4c6551ea678ecef052a95adbb13e09ae56ca5836-8360281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93248"/>
            <a:ext cx="2765276" cy="15554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vatars.mds.yandex.net/i?id=99177b00cfc2cf7f4fc3892dccf50906b68736f8-4983949-images-thumbs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70982"/>
            <a:ext cx="2168526" cy="15284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6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avatars.mds.yandex.net/i?id=14a1724fe396c7e0f47cd8d24187690d708505d7-1242226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452586"/>
            <a:ext cx="9948593" cy="559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608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</TotalTime>
  <Words>226</Words>
  <Application>Microsoft Office PowerPoint</Application>
  <PresentationFormat>Экран (16:9)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Аптека</vt:lpstr>
      <vt:lpstr>Актеры ералаша</vt:lpstr>
      <vt:lpstr>Краткая биография</vt:lpstr>
      <vt:lpstr>ералаш</vt:lpstr>
      <vt:lpstr>Краткая Фильмография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Актеры ералаша</dc:title>
  <dc:creator>Кадет</dc:creator>
  <cp:lastModifiedBy>Кадет</cp:lastModifiedBy>
  <cp:revision>4</cp:revision>
  <dcterms:created xsi:type="dcterms:W3CDTF">2024-05-29T04:50:54Z</dcterms:created>
  <dcterms:modified xsi:type="dcterms:W3CDTF">2024-05-29T05:23:49Z</dcterms:modified>
</cp:coreProperties>
</file>