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52" y="4568"/>
            <a:ext cx="9144000" cy="689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15984"/>
            <a:ext cx="7772400" cy="1470025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  <a:latin typeface="Bahnschrift Condensed" pitchFamily="34" charset="0"/>
              </a:rPr>
              <a:t>Александр Павлович Головин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992" y="4581128"/>
            <a:ext cx="9100592" cy="3494144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FFFF00"/>
                </a:solidFill>
                <a:latin typeface="Bahnschrift Condensed" pitchFamily="34" charset="0"/>
              </a:rPr>
              <a:t>Александр Головин родился в </a:t>
            </a:r>
            <a:r>
              <a:rPr lang="ru-RU" sz="2000" dirty="0" err="1" smtClean="0">
                <a:solidFill>
                  <a:srgbClr val="FFFF00"/>
                </a:solidFill>
                <a:latin typeface="Bahnschrift Condensed" pitchFamily="34" charset="0"/>
              </a:rPr>
              <a:t>Брно,Чехословахия</a:t>
            </a:r>
            <a:r>
              <a:rPr lang="ru-RU" sz="2000" dirty="0">
                <a:solidFill>
                  <a:srgbClr val="FFFF00"/>
                </a:solidFill>
                <a:latin typeface="Bahnschrift Condensed" pitchFamily="34" charset="0"/>
              </a:rPr>
              <a:t> 13 января 1989 года. Отец — Павел Головин, военный лётчик в отставке. Мать — домохозяйка. У него есть старшая сестра Евгения.</a:t>
            </a:r>
          </a:p>
          <a:p>
            <a:r>
              <a:rPr lang="ru-RU" sz="2000" dirty="0">
                <a:solidFill>
                  <a:srgbClr val="FFFF00"/>
                </a:solidFill>
                <a:latin typeface="Bahnschrift Condensed" pitchFamily="34" charset="0"/>
              </a:rPr>
              <a:t>Когда Головину было 9 лет, его родители увидели рекламный плакат о наборе детей в модельное агентство </a:t>
            </a:r>
            <a:r>
              <a:rPr lang="ru-RU" sz="2000" dirty="0" smtClean="0">
                <a:solidFill>
                  <a:srgbClr val="FFFF00"/>
                </a:solidFill>
                <a:latin typeface="Bahnschrift Condensed" pitchFamily="34" charset="0"/>
              </a:rPr>
              <a:t>Славы Зайцева. </a:t>
            </a:r>
            <a:r>
              <a:rPr lang="ru-RU" sz="2000" dirty="0">
                <a:solidFill>
                  <a:srgbClr val="FFFF00"/>
                </a:solidFill>
                <a:latin typeface="Bahnschrift Condensed" pitchFamily="34" charset="0"/>
              </a:rPr>
              <a:t>Хотя изначально они записали туда на отбор только Евгению, Александр уговорил их записать и его. Они оба прошли отбор и были приняты в агентство, где Головина заметил преподаватель Андрей Александрович Белкин.</a:t>
            </a:r>
          </a:p>
          <a:p>
            <a:r>
              <a:rPr lang="ru-RU" sz="2000" dirty="0">
                <a:solidFill>
                  <a:srgbClr val="FFFF00"/>
                </a:solidFill>
                <a:latin typeface="Bahnschrift Condensed" pitchFamily="34" charset="0"/>
              </a:rPr>
              <a:t>С 2001 года снимается в кино.</a:t>
            </a:r>
          </a:p>
          <a:p>
            <a:endParaRPr lang="ru-RU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168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55"/>
            <a:ext cx="9144001" cy="68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1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FF00"/>
                </a:solidFill>
                <a:latin typeface="Bahnschrift Condensed" pitchFamily="34" charset="0"/>
              </a:rPr>
              <a:t>А.П.Головин</a:t>
            </a:r>
            <a:r>
              <a:rPr lang="ru-RU" dirty="0" smtClean="0">
                <a:solidFill>
                  <a:srgbClr val="FFFF00"/>
                </a:solidFill>
                <a:latin typeface="Bahnschrift Condensed" pitchFamily="34" charset="0"/>
              </a:rPr>
              <a:t> снимался в более 15 эпизодах киножурнала «Ералаш»</a:t>
            </a:r>
            <a:endParaRPr lang="ru-RU" dirty="0">
              <a:solidFill>
                <a:srgbClr val="FFFF00"/>
              </a:solidFill>
              <a:latin typeface="Bahnschrift Condensed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84984"/>
            <a:ext cx="456247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406717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468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83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886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Bahnschrift Condensed" pitchFamily="34" charset="0"/>
              </a:rPr>
              <a:t>Снимался в более 30 фильмах</a:t>
            </a:r>
            <a:endParaRPr lang="ru-RU" dirty="0">
              <a:solidFill>
                <a:srgbClr val="FFFF00"/>
              </a:solidFill>
              <a:latin typeface="Bahnschrift Condensed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388843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24744"/>
            <a:ext cx="415103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49080"/>
            <a:ext cx="3672408" cy="2458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848" y="4149080"/>
            <a:ext cx="457200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963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83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0696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FFFF00"/>
                </a:solidFill>
                <a:latin typeface="Bahnschrift Condensed" pitchFamily="34" charset="0"/>
              </a:rPr>
              <a:t>Подготовили: Колмаков Е.В.</a:t>
            </a:r>
            <a:br>
              <a:rPr lang="ru-RU" dirty="0" smtClean="0">
                <a:solidFill>
                  <a:srgbClr val="FFFF00"/>
                </a:solidFill>
                <a:latin typeface="Bahnschrift Condensed" pitchFamily="34" charset="0"/>
              </a:rPr>
            </a:br>
            <a:r>
              <a:rPr lang="ru-RU" dirty="0" err="1" smtClean="0">
                <a:solidFill>
                  <a:srgbClr val="FFFF00"/>
                </a:solidFill>
                <a:latin typeface="Bahnschrift Condensed" pitchFamily="34" charset="0"/>
              </a:rPr>
              <a:t>Трубицин</a:t>
            </a:r>
            <a:r>
              <a:rPr lang="ru-RU" smtClean="0">
                <a:solidFill>
                  <a:srgbClr val="FFFF00"/>
                </a:solidFill>
                <a:latin typeface="Bahnschrift Condensed" pitchFamily="34" charset="0"/>
              </a:rPr>
              <a:t> А.А.</a:t>
            </a:r>
            <a:endParaRPr lang="ru-RU" dirty="0">
              <a:solidFill>
                <a:srgbClr val="FFFF00"/>
              </a:solidFill>
              <a:latin typeface="Bahnschrif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8462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27</Words>
  <Application>Microsoft Office PowerPoint</Application>
  <PresentationFormat>Экран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Александр Павлович Головин</vt:lpstr>
      <vt:lpstr>А.П.Головин снимался в более 15 эпизодах киножурнала «Ералаш»</vt:lpstr>
      <vt:lpstr>Снимался в более 30 фильмах</vt:lpstr>
      <vt:lpstr>Подготовили: Колмаков Е.В. Трубицин А.А.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Александр Павлович Головин</dc:title>
  <dc:creator>Колмаков Елисей Витальевич</dc:creator>
  <cp:lastModifiedBy>Колмаков Елисей Витальевич</cp:lastModifiedBy>
  <cp:revision>5</cp:revision>
  <dcterms:created xsi:type="dcterms:W3CDTF">2024-05-29T03:19:03Z</dcterms:created>
  <dcterms:modified xsi:type="dcterms:W3CDTF">2024-05-29T05:27:51Z</dcterms:modified>
</cp:coreProperties>
</file>