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B4ECD-DA81-4847-A57B-537ADF8EEAE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14680-778D-4243-B6DC-484AD3E4A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6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14680-778D-4243-B6DC-484AD3E4A7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2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980728"/>
            <a:ext cx="4390256" cy="1470025"/>
          </a:xfrm>
        </p:spPr>
        <p:txBody>
          <a:bodyPr/>
          <a:lstStyle/>
          <a:p>
            <a:r>
              <a:rPr lang="ru-RU" dirty="0" smtClean="0"/>
              <a:t>Филипп Киркоров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428396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Подготовил: Обходский А.Н.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3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Филипп Киркоров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36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Филипп Киркоров — российский эстрадный певец, актёр, композитор, продюсер.</a:t>
            </a:r>
          </a:p>
          <a:p>
            <a:r>
              <a:rPr lang="ru-RU" dirty="0"/>
              <a:t>Родился 30 апреля 1967 года в Варне, Болгария.</a:t>
            </a:r>
          </a:p>
          <a:p>
            <a:r>
              <a:rPr lang="ru-RU" dirty="0"/>
              <a:t>Восьмикратный обладатель премии «Овация», пятикратный обладатель награды «</a:t>
            </a:r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Music</a:t>
            </a:r>
            <a:r>
              <a:rPr lang="ru-RU" dirty="0"/>
              <a:t> </a:t>
            </a:r>
            <a:r>
              <a:rPr lang="ru-RU" dirty="0" err="1"/>
              <a:t>Awards</a:t>
            </a:r>
            <a:r>
              <a:rPr lang="ru-RU" dirty="0"/>
              <a:t>» как самый популярный исполнитель России, многократный обладатель премий «Золотой граммофон», «Стопудовый хит», «Серебряная калоша», лауреат ежегодного фестиваля «Песня года».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8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Выпуск №213</a:t>
            </a:r>
            <a:br>
              <a:rPr lang="ru-RU" dirty="0" smtClean="0"/>
            </a:br>
            <a:r>
              <a:rPr lang="ru-RU" dirty="0" smtClean="0"/>
              <a:t>«Стресс»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08810"/>
            <a:ext cx="3275856" cy="254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916832"/>
            <a:ext cx="9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2005 году Филипп Киркоров в «Ералаше» в серии под названием «Стресс» играл роль школьного психолога, который помогает юной школьнице справляться со сложными жизненными ситуациями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837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внимание!!!</a:t>
            </a:r>
            <a:endParaRPr lang="ru-RU" sz="6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40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</Words>
  <Application>Microsoft Office PowerPoint</Application>
  <PresentationFormat>Экран (4:3)</PresentationFormat>
  <Paragraphs>11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Филипп Киркоров</vt:lpstr>
      <vt:lpstr>Филипп Киркоров</vt:lpstr>
      <vt:lpstr>Краткая биография</vt:lpstr>
      <vt:lpstr>Выпуск №213 «Стресс»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Филипп Киркоров</dc:title>
  <dc:creator>Кадет</dc:creator>
  <cp:lastModifiedBy>Кадет</cp:lastModifiedBy>
  <cp:revision>3</cp:revision>
  <dcterms:created xsi:type="dcterms:W3CDTF">2024-05-29T03:50:04Z</dcterms:created>
  <dcterms:modified xsi:type="dcterms:W3CDTF">2024-05-29T04:15:48Z</dcterms:modified>
</cp:coreProperties>
</file>