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6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7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8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1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7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7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6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4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8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9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E8A2-02C3-497A-9385-11C888004C7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69A0-8BC8-422E-A739-2F78CFC6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6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Биография </a:t>
            </a:r>
            <a:br>
              <a:rPr lang="ru-RU" dirty="0" smtClean="0"/>
            </a:br>
            <a:r>
              <a:rPr lang="ru-RU" dirty="0" smtClean="0"/>
              <a:t>Александра </a:t>
            </a:r>
            <a:r>
              <a:rPr lang="ru-RU" dirty="0" err="1" smtClean="0"/>
              <a:t>Лойе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89743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01144"/>
            <a:ext cx="27527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5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Биография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98" y="1196752"/>
            <a:ext cx="3875078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Лойе</a:t>
            </a:r>
            <a:r>
              <a:rPr lang="ru-RU" dirty="0" smtClean="0"/>
              <a:t> стал знаменитым еще в детстве. Зрители полюбили обаятельного рыжеволосого мальчишку благодаря ярким ролям на телевидении и в рекламе. В дальнейшем в его карьере были падения и взлеты, но и сейчас актер продолжает радовать публику новыми проектами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8"/>
          <a:stretch/>
        </p:blipFill>
        <p:spPr bwMode="auto">
          <a:xfrm>
            <a:off x="4860032" y="1052736"/>
            <a:ext cx="3850305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3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Реклама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Херши</a:t>
            </a:r>
            <a:r>
              <a:rPr lang="ru-RU" dirty="0" smtClean="0"/>
              <a:t>-Кола – вкус победы»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7" y="1268760"/>
            <a:ext cx="87503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47" y="3645024"/>
            <a:ext cx="45720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73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Фильмография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dirty="0" smtClean="0"/>
              <a:t>1.</a:t>
            </a:r>
            <a:r>
              <a:rPr lang="ru-RU" dirty="0" smtClean="0"/>
              <a:t>1989 </a:t>
            </a:r>
            <a:r>
              <a:rPr lang="ru-RU" dirty="0"/>
              <a:t>— «</a:t>
            </a:r>
            <a:r>
              <a:rPr lang="ru-RU" dirty="0" err="1"/>
              <a:t>Транти-Ванти</a:t>
            </a:r>
            <a:r>
              <a:rPr lang="ru-RU" dirty="0"/>
              <a:t>»</a:t>
            </a:r>
          </a:p>
          <a:p>
            <a:pPr marL="0" indent="0" fontAlgn="base">
              <a:buNone/>
            </a:pPr>
            <a:r>
              <a:rPr lang="ru-RU" b="1" dirty="0" smtClean="0"/>
              <a:t>2.</a:t>
            </a:r>
            <a:r>
              <a:rPr lang="ru-RU" dirty="0" smtClean="0"/>
              <a:t>1990 </a:t>
            </a:r>
            <a:r>
              <a:rPr lang="ru-RU" dirty="0"/>
              <a:t>— «</a:t>
            </a:r>
            <a:r>
              <a:rPr lang="ru-RU" dirty="0" err="1"/>
              <a:t>Хомо</a:t>
            </a:r>
            <a:r>
              <a:rPr lang="ru-RU" dirty="0"/>
              <a:t> </a:t>
            </a:r>
            <a:r>
              <a:rPr lang="ru-RU" dirty="0" err="1"/>
              <a:t>новус</a:t>
            </a:r>
            <a:r>
              <a:rPr lang="ru-RU" dirty="0"/>
              <a:t>»</a:t>
            </a:r>
          </a:p>
          <a:p>
            <a:pPr marL="0" indent="0" fontAlgn="base">
              <a:buNone/>
            </a:pPr>
            <a:r>
              <a:rPr lang="ru-RU" b="1" dirty="0" smtClean="0"/>
              <a:t>3.</a:t>
            </a:r>
            <a:r>
              <a:rPr lang="ru-RU" dirty="0" smtClean="0"/>
              <a:t>1990-1993 </a:t>
            </a:r>
            <a:r>
              <a:rPr lang="ru-RU" dirty="0"/>
              <a:t>— «Ералаш»</a:t>
            </a:r>
          </a:p>
          <a:p>
            <a:pPr marL="0" indent="0" fontAlgn="base">
              <a:buNone/>
            </a:pPr>
            <a:r>
              <a:rPr lang="ru-RU" b="1" dirty="0" smtClean="0"/>
              <a:t>4.</a:t>
            </a:r>
            <a:r>
              <a:rPr lang="ru-RU" dirty="0" smtClean="0"/>
              <a:t>1991 </a:t>
            </a:r>
            <a:r>
              <a:rPr lang="ru-RU" dirty="0"/>
              <a:t>— «Год хорошего ребенка</a:t>
            </a:r>
            <a:r>
              <a:rPr lang="ru-RU" dirty="0" smtClean="0"/>
              <a:t>»</a:t>
            </a:r>
            <a:r>
              <a:rPr lang="ru-RU" b="1" dirty="0" smtClean="0"/>
              <a:t> 5.</a:t>
            </a:r>
            <a:r>
              <a:rPr lang="ru-RU" dirty="0" smtClean="0"/>
              <a:t>1993 — «Сны»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06"/>
            <a:ext cx="2004814" cy="3007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41" y="1124744"/>
            <a:ext cx="2106909" cy="158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1"/>
            <a:ext cx="1917550" cy="14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06" y="328498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37" y="5013176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06" y="509659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3656" y="6381328"/>
            <a:ext cx="236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Год хорошего ребенка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43175" y="4643844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Ералаш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88390" y="2520260"/>
            <a:ext cx="149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Транти-Ванти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76493" y="4344402"/>
            <a:ext cx="1308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Хомо</a:t>
            </a:r>
            <a:r>
              <a:rPr lang="ru-RU" dirty="0" smtClean="0"/>
              <a:t> </a:t>
            </a:r>
            <a:r>
              <a:rPr lang="ru-RU" dirty="0" err="1" smtClean="0"/>
              <a:t>новус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4079" y="6478624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Ералаш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49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b="1" dirty="0" smtClean="0"/>
              <a:t>6.</a:t>
            </a:r>
            <a:r>
              <a:rPr lang="ru-RU" dirty="0" smtClean="0"/>
              <a:t>2001-2003 — «</a:t>
            </a:r>
            <a:r>
              <a:rPr lang="ru-RU" dirty="0" err="1" smtClean="0"/>
              <a:t>Next</a:t>
            </a:r>
            <a:r>
              <a:rPr lang="ru-RU" dirty="0" smtClean="0"/>
              <a:t>»</a:t>
            </a:r>
          </a:p>
          <a:p>
            <a:pPr marL="0" indent="0" fontAlgn="base">
              <a:buNone/>
            </a:pPr>
            <a:r>
              <a:rPr lang="ru-RU" b="1" dirty="0" smtClean="0"/>
              <a:t>7.</a:t>
            </a:r>
            <a:r>
              <a:rPr lang="ru-RU" dirty="0" smtClean="0"/>
              <a:t>2006 — «Грозовые ворота»</a:t>
            </a:r>
          </a:p>
          <a:p>
            <a:pPr marL="0" indent="0" fontAlgn="base">
              <a:buNone/>
            </a:pPr>
            <a:r>
              <a:rPr lang="ru-RU" b="1" dirty="0" smtClean="0"/>
              <a:t>8.</a:t>
            </a:r>
            <a:r>
              <a:rPr lang="ru-RU" dirty="0" smtClean="0"/>
              <a:t>2007 — «Маршрут» </a:t>
            </a:r>
          </a:p>
          <a:p>
            <a:pPr marL="0" indent="0" fontAlgn="base">
              <a:buNone/>
            </a:pPr>
            <a:r>
              <a:rPr lang="ru-RU" b="1" dirty="0" smtClean="0"/>
              <a:t>9.</a:t>
            </a:r>
            <a:r>
              <a:rPr lang="ru-RU" dirty="0" smtClean="0"/>
              <a:t>2009 — «Снег на голову»</a:t>
            </a:r>
          </a:p>
          <a:p>
            <a:pPr marL="0" indent="0" fontAlgn="base">
              <a:buNone/>
            </a:pPr>
            <a:r>
              <a:rPr lang="ru-RU" b="1" dirty="0" smtClean="0"/>
              <a:t>10.</a:t>
            </a:r>
            <a:r>
              <a:rPr lang="ru-RU" dirty="0" smtClean="0"/>
              <a:t>2009 — «Любовь в большом городе 2»</a:t>
            </a:r>
          </a:p>
          <a:p>
            <a:pPr marL="0" indent="0" fontAlgn="base">
              <a:buNone/>
            </a:pPr>
            <a:r>
              <a:rPr lang="ru-RU" b="1" dirty="0" smtClean="0"/>
              <a:t>11.</a:t>
            </a:r>
            <a:r>
              <a:rPr lang="ru-RU" dirty="0" smtClean="0"/>
              <a:t>2010 — «Побег»</a:t>
            </a:r>
          </a:p>
          <a:p>
            <a:pPr marL="0" indent="0" fontAlgn="base">
              <a:buNone/>
            </a:pPr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Фильмография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0396">
            <a:off x="4418520" y="1633187"/>
            <a:ext cx="2131887" cy="1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072">
            <a:off x="6623384" y="454848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231">
            <a:off x="6588224" y="3011518"/>
            <a:ext cx="2248644" cy="168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971">
            <a:off x="4504080" y="4911756"/>
            <a:ext cx="2232248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20460481">
            <a:off x="7757031" y="4581937"/>
            <a:ext cx="794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Next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 rot="1010296">
            <a:off x="6965606" y="2054533"/>
            <a:ext cx="792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Next</a:t>
            </a:r>
            <a:r>
              <a:rPr lang="ru-RU" dirty="0" smtClean="0"/>
              <a:t> 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788215">
            <a:off x="4891632" y="6493244"/>
            <a:ext cx="792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Next</a:t>
            </a:r>
            <a:r>
              <a:rPr lang="ru-RU" dirty="0" smtClean="0"/>
              <a:t> 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262082">
            <a:off x="4762794" y="3036195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9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b="1" dirty="0" smtClean="0"/>
              <a:t>12.</a:t>
            </a:r>
            <a:r>
              <a:rPr lang="ru-RU" dirty="0" smtClean="0"/>
              <a:t>2011 — «Пять невест»</a:t>
            </a:r>
          </a:p>
          <a:p>
            <a:pPr marL="0" indent="0" fontAlgn="base">
              <a:buNone/>
            </a:pPr>
            <a:r>
              <a:rPr lang="ru-RU" b="1" dirty="0" smtClean="0"/>
              <a:t>13.</a:t>
            </a:r>
            <a:r>
              <a:rPr lang="ru-RU" dirty="0" smtClean="0"/>
              <a:t>2013 — «Второе восстание Спартака»</a:t>
            </a:r>
          </a:p>
          <a:p>
            <a:pPr marL="0" indent="0" fontAlgn="base">
              <a:buNone/>
            </a:pPr>
            <a:r>
              <a:rPr lang="ru-RU" b="1" dirty="0" smtClean="0"/>
              <a:t>14.</a:t>
            </a:r>
            <a:r>
              <a:rPr lang="ru-RU" dirty="0" smtClean="0"/>
              <a:t>2016 — «Штрафник»</a:t>
            </a:r>
          </a:p>
          <a:p>
            <a:pPr marL="0" indent="0" fontAlgn="base">
              <a:buNone/>
            </a:pPr>
            <a:r>
              <a:rPr lang="ru-RU" b="1" dirty="0" smtClean="0"/>
              <a:t>15.</a:t>
            </a:r>
            <a:r>
              <a:rPr lang="ru-RU" dirty="0" smtClean="0"/>
              <a:t>2022 — «Холодные берега. Возвращение»</a:t>
            </a:r>
          </a:p>
          <a:p>
            <a:pPr marL="0" indent="0" fontAlgn="base">
              <a:buNone/>
            </a:pPr>
            <a:r>
              <a:rPr lang="ru-RU" b="1" dirty="0" smtClean="0"/>
              <a:t>16.</a:t>
            </a:r>
            <a:r>
              <a:rPr lang="ru-RU" dirty="0" smtClean="0"/>
              <a:t>2022 — «Иван Семенов: Школьный переполох»﻿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Фильмография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147">
            <a:off x="4467558" y="1279479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37" y="68272"/>
            <a:ext cx="2049016" cy="15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949">
            <a:off x="6745387" y="3359743"/>
            <a:ext cx="226690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6036">
            <a:off x="4323867" y="4328578"/>
            <a:ext cx="2394774" cy="15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21222165">
            <a:off x="7366395" y="5060053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Пять невест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1197652">
            <a:off x="7196605" y="1959199"/>
            <a:ext cx="2621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Холодные берега. Возвращение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 rot="20626301">
            <a:off x="4808766" y="592346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Второе восстание Спартака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077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170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Биография  Александра Лойе</vt:lpstr>
      <vt:lpstr>Биография </vt:lpstr>
      <vt:lpstr>Реклама  «Херши-Кола – вкус победы»</vt:lpstr>
      <vt:lpstr>Фильмография</vt:lpstr>
      <vt:lpstr>Фильмография</vt:lpstr>
      <vt:lpstr>Фильмография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 Александра Лойе</dc:title>
  <dc:creator>Кадет</dc:creator>
  <cp:lastModifiedBy>Кадет</cp:lastModifiedBy>
  <cp:revision>4</cp:revision>
  <dcterms:created xsi:type="dcterms:W3CDTF">2024-05-29T04:29:08Z</dcterms:created>
  <dcterms:modified xsi:type="dcterms:W3CDTF">2024-05-29T05:14:43Z</dcterms:modified>
</cp:coreProperties>
</file>