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075" autoAdjust="0"/>
  </p:normalViewPr>
  <p:slideViewPr>
    <p:cSldViewPr>
      <p:cViewPr varScale="1">
        <p:scale>
          <a:sx n="145" d="100"/>
          <a:sy n="145" d="100"/>
        </p:scale>
        <p:origin x="246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3" y="1297802"/>
            <a:ext cx="5648623" cy="903230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1853194"/>
            <a:ext cx="6511131" cy="246944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50877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50877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295053"/>
            <a:ext cx="5650992" cy="90563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1851228"/>
            <a:ext cx="6510528" cy="24688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290639" y="-1290638"/>
            <a:ext cx="51435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182078"/>
            <a:ext cx="5212080" cy="817070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3" y="1964184"/>
            <a:ext cx="3807779" cy="2493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1690039"/>
            <a:ext cx="5794760" cy="467486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6" y="0"/>
            <a:ext cx="7115175" cy="5143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3786187"/>
            <a:ext cx="3571875" cy="135731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288126"/>
            <a:ext cx="5486400" cy="650583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80" y="1635397"/>
            <a:ext cx="6096545" cy="55549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3787975"/>
            <a:ext cx="3574257" cy="1355526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3788469"/>
            <a:ext cx="9146380" cy="135503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74320"/>
            <a:ext cx="7520940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5471"/>
            <a:ext cx="7520940" cy="2684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4402836"/>
            <a:ext cx="2176272" cy="15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4713842"/>
            <a:ext cx="47244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11510"/>
            <a:ext cx="5648623" cy="903230"/>
          </a:xfrm>
        </p:spPr>
        <p:txBody>
          <a:bodyPr/>
          <a:lstStyle/>
          <a:p>
            <a:r>
              <a:rPr lang="ru-RU" dirty="0" smtClean="0"/>
              <a:t>Александр головин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4876006"/>
            <a:ext cx="6096104" cy="2469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Подготовили к-ты:морозов</a:t>
            </a:r>
            <a:r>
              <a:rPr lang="ru-RU" dirty="0"/>
              <a:t> </a:t>
            </a:r>
            <a:r>
              <a:rPr lang="ru-RU" dirty="0" smtClean="0"/>
              <a:t>м.а. Степанов е.а. </a:t>
            </a:r>
            <a:endParaRPr lang="ru-RU" dirty="0"/>
          </a:p>
        </p:txBody>
      </p:sp>
      <p:pic>
        <p:nvPicPr>
          <p:cNvPr id="1027" name="Picture 3" descr="D:\головин 1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" y="1707654"/>
            <a:ext cx="4886565" cy="287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86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Краткая 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0"/>
            <a:ext cx="6336704" cy="2684887"/>
          </a:xfrm>
        </p:spPr>
        <p:txBody>
          <a:bodyPr>
            <a:normAutofit/>
          </a:bodyPr>
          <a:lstStyle/>
          <a:p>
            <a:r>
              <a:rPr lang="ru-RU" dirty="0" smtClean="0"/>
              <a:t>Родился 13.01.1985 в Чехии. Отец-военный летчик, мать-домохозяйка. Начал карьеру актера в 2001. наиболее известный по роли Кота в фильме «Сволочи» и по роле Максима Макарова в сериале «Кадетство».</a:t>
            </a:r>
            <a:endParaRPr lang="ru-RU" dirty="0"/>
          </a:p>
        </p:txBody>
      </p:sp>
      <p:pic>
        <p:nvPicPr>
          <p:cNvPr id="2051" name="Picture 3" descr="D:\головин каде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763" y="2355727"/>
            <a:ext cx="496523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головин кадет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1710"/>
            <a:ext cx="4064000" cy="294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1378\Pictures\зол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03998"/>
            <a:ext cx="118435" cy="14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98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5486"/>
            <a:ext cx="8424936" cy="411480"/>
          </a:xfrm>
        </p:spPr>
        <p:txBody>
          <a:bodyPr/>
          <a:lstStyle/>
          <a:p>
            <a:r>
              <a:rPr lang="ru-RU" dirty="0" smtClean="0"/>
              <a:t>Детские роли актера в журнале «Ералаш»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Выпуск  №152 «Пуд соли» (Коля)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Выпуск  №156 «Ты же меня знаешь!» (Витя Штукатуркин)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Выпуск  №157 «Никто, кроме меня» (Саша)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Выпуск  №160 «Кто круче</a:t>
            </a:r>
            <a:r>
              <a:rPr lang="en-US" dirty="0" smtClean="0"/>
              <a:t>?</a:t>
            </a:r>
            <a:r>
              <a:rPr lang="ru-RU" dirty="0" smtClean="0"/>
              <a:t>» (Николай Иванович, сын начальника тюрьмы) и др.</a:t>
            </a:r>
          </a:p>
        </p:txBody>
      </p:sp>
      <p:pic>
        <p:nvPicPr>
          <p:cNvPr id="3074" name="Picture 2" descr="D:\голови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149" y="2371194"/>
            <a:ext cx="4974496" cy="280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1378\Pictures\зол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076056" y="3490913"/>
            <a:ext cx="45719" cy="55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070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роли актера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«Кадетство»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«Сволочи»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«Кремлевские курсанты»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«Спайс бойз»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«Ростов» и др.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  <p:pic>
        <p:nvPicPr>
          <p:cNvPr id="4099" name="Picture 3" descr="D:\головин сегодн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565" y="1597266"/>
            <a:ext cx="4752528" cy="356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u1378\Pictures\зол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108321"/>
            <a:ext cx="65500" cy="79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58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811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</TotalTime>
  <Words>135</Words>
  <Application>Microsoft Office PowerPoint</Application>
  <PresentationFormat>Экран (16:9)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Franklin Gothic Book</vt:lpstr>
      <vt:lpstr>Franklin Gothic Medium</vt:lpstr>
      <vt:lpstr>Tunga</vt:lpstr>
      <vt:lpstr>Wingdings</vt:lpstr>
      <vt:lpstr>Углы</vt:lpstr>
      <vt:lpstr>Александр головин</vt:lpstr>
      <vt:lpstr>Краткая биография</vt:lpstr>
      <vt:lpstr>Детские роли актера в журнале «Ералаш»</vt:lpstr>
      <vt:lpstr>Другие роли актера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головин</dc:title>
  <dc:creator>Морозов Матвей Александрович</dc:creator>
  <cp:lastModifiedBy>Панфилова Лилия Николаевна</cp:lastModifiedBy>
  <cp:revision>7</cp:revision>
  <dcterms:created xsi:type="dcterms:W3CDTF">2024-05-29T02:57:43Z</dcterms:created>
  <dcterms:modified xsi:type="dcterms:W3CDTF">2024-05-29T04:41:20Z</dcterms:modified>
</cp:coreProperties>
</file>