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56" r:id="rId2"/>
    <p:sldId id="257" r:id="rId3"/>
    <p:sldId id="258" r:id="rId4"/>
    <p:sldId id="259" r:id="rId5"/>
    <p:sldId id="260" r:id="rId6"/>
    <p:sldId id="261" r:id="rId7"/>
    <p:sldId id="264" r:id="rId8"/>
    <p:sldId id="265" r:id="rId9"/>
    <p:sldId id="266" r:id="rId10"/>
    <p:sldId id="267" r:id="rId11"/>
    <p:sldId id="268" r:id="rId12"/>
    <p:sldId id="271" r:id="rId13"/>
    <p:sldId id="272" r:id="rId14"/>
    <p:sldId id="273" r:id="rId15"/>
    <p:sldId id="274" r:id="rId16"/>
    <p:sldId id="275" r:id="rId17"/>
    <p:sldId id="278" r:id="rId18"/>
    <p:sldId id="279" r:id="rId19"/>
    <p:sldId id="280" r:id="rId20"/>
    <p:sldId id="281" r:id="rId21"/>
    <p:sldId id="283" r:id="rId22"/>
  </p:sldIdLst>
  <p:sldSz cx="12192000" cy="6858000"/>
  <p:notesSz cx="6858000" cy="9144000"/>
  <p:custDataLst>
    <p:tags r:id="rId24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74F5F"/>
    <a:srgbClr val="FE3000"/>
    <a:srgbClr val="FF3300"/>
    <a:srgbClr val="FF714F"/>
    <a:srgbClr val="FFA18B"/>
    <a:srgbClr val="FFCABD"/>
    <a:srgbClr val="FFE3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6222" autoAdjust="0"/>
    <p:restoredTop sz="94660"/>
  </p:normalViewPr>
  <p:slideViewPr>
    <p:cSldViewPr snapToGrid="0">
      <p:cViewPr varScale="1">
        <p:scale>
          <a:sx n="89" d="100"/>
          <a:sy n="89" d="100"/>
        </p:scale>
        <p:origin x="90" y="6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1135EB-A87F-445C-8F45-6A070E21BA82}" type="datetimeFigureOut">
              <a:rPr lang="ru-RU" smtClean="0"/>
              <a:t>20.12.2024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577F41-E331-4245-85F8-8CB53CD9C49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11199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577F41-E331-4245-85F8-8CB53CD9C490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795193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577F41-E331-4245-85F8-8CB53CD9C490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0988239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577F41-E331-4245-85F8-8CB53CD9C490}" type="slidenum">
              <a:rPr lang="ru-RU" smtClean="0"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866523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577F41-E331-4245-85F8-8CB53CD9C490}" type="slidenum">
              <a:rPr lang="ru-RU" smtClean="0"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313573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577F41-E331-4245-85F8-8CB53CD9C490}" type="slidenum">
              <a:rPr lang="ru-RU" smtClean="0"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146806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577F41-E331-4245-85F8-8CB53CD9C490}" type="slidenum">
              <a:rPr lang="ru-RU" smtClean="0"/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8578576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577F41-E331-4245-85F8-8CB53CD9C490}" type="slidenum">
              <a:rPr lang="ru-RU" smtClean="0"/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359188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577F41-E331-4245-85F8-8CB53CD9C490}" type="slidenum">
              <a:rPr lang="ru-RU" smtClean="0"/>
              <a:t>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330151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577F41-E331-4245-85F8-8CB53CD9C490}" type="slidenum">
              <a:rPr lang="ru-RU" smtClean="0"/>
              <a:t>17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735260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577F41-E331-4245-85F8-8CB53CD9C490}" type="slidenum">
              <a:rPr lang="ru-RU" smtClean="0"/>
              <a:t>18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096867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577F41-E331-4245-85F8-8CB53CD9C490}" type="slidenum">
              <a:rPr lang="ru-RU" smtClean="0"/>
              <a:t>19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667403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577F41-E331-4245-85F8-8CB53CD9C490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349435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577F41-E331-4245-85F8-8CB53CD9C490}" type="slidenum">
              <a:rPr lang="ru-RU" smtClean="0"/>
              <a:t>20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841742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577F41-E331-4245-85F8-8CB53CD9C490}" type="slidenum">
              <a:rPr lang="ru-RU" smtClean="0"/>
              <a:t>21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47794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577F41-E331-4245-85F8-8CB53CD9C490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20704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577F41-E331-4245-85F8-8CB53CD9C490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55947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577F41-E331-4245-85F8-8CB53CD9C490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707213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577F41-E331-4245-85F8-8CB53CD9C490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448530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577F41-E331-4245-85F8-8CB53CD9C490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546174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577F41-E331-4245-85F8-8CB53CD9C490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175344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577F41-E331-4245-85F8-8CB53CD9C490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99919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9AF2A-1DFE-4284-9BA0-38E327E9BDA1}" type="datetimeFigureOut">
              <a:rPr lang="ru-RU" smtClean="0"/>
              <a:t>20.12.2024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30596-D860-4216-9686-8EEA3AAC6E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73760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9AF2A-1DFE-4284-9BA0-38E327E9BDA1}" type="datetimeFigureOut">
              <a:rPr lang="ru-RU" smtClean="0"/>
              <a:t>20.12.2024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30596-D860-4216-9686-8EEA3AAC6E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67222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9AF2A-1DFE-4284-9BA0-38E327E9BDA1}" type="datetimeFigureOut">
              <a:rPr lang="ru-RU" smtClean="0"/>
              <a:t>20.12.2024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30596-D860-4216-9686-8EEA3AAC6E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75773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9AF2A-1DFE-4284-9BA0-38E327E9BDA1}" type="datetimeFigureOut">
              <a:rPr lang="ru-RU" smtClean="0"/>
              <a:t>20.12.2024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30596-D860-4216-9686-8EEA3AAC6E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09888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9AF2A-1DFE-4284-9BA0-38E327E9BDA1}" type="datetimeFigureOut">
              <a:rPr lang="ru-RU" smtClean="0"/>
              <a:t>20.12.2024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30596-D860-4216-9686-8EEA3AAC6E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82568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9AF2A-1DFE-4284-9BA0-38E327E9BDA1}" type="datetimeFigureOut">
              <a:rPr lang="ru-RU" smtClean="0"/>
              <a:t>20.12.2024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30596-D860-4216-9686-8EEA3AAC6E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95478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9AF2A-1DFE-4284-9BA0-38E327E9BDA1}" type="datetimeFigureOut">
              <a:rPr lang="ru-RU" smtClean="0"/>
              <a:t>20.12.2024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30596-D860-4216-9686-8EEA3AAC6E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25405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9AF2A-1DFE-4284-9BA0-38E327E9BDA1}" type="datetimeFigureOut">
              <a:rPr lang="ru-RU" smtClean="0"/>
              <a:t>20.12.2024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30596-D860-4216-9686-8EEA3AAC6E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03461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9AF2A-1DFE-4284-9BA0-38E327E9BDA1}" type="datetimeFigureOut">
              <a:rPr lang="ru-RU" smtClean="0"/>
              <a:t>20.12.2024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30596-D860-4216-9686-8EEA3AAC6E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02356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9AF2A-1DFE-4284-9BA0-38E327E9BDA1}" type="datetimeFigureOut">
              <a:rPr lang="ru-RU" smtClean="0"/>
              <a:t>20.12.2024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30596-D860-4216-9686-8EEA3AAC6E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93153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9AF2A-1DFE-4284-9BA0-38E327E9BDA1}" type="datetimeFigureOut">
              <a:rPr lang="ru-RU" smtClean="0"/>
              <a:t>20.12.2024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30596-D860-4216-9686-8EEA3AAC6E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06934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69AF2A-1DFE-4284-9BA0-38E327E9BDA1}" type="datetimeFigureOut">
              <a:rPr lang="ru-RU" smtClean="0"/>
              <a:t>20.12.2024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D30596-D860-4216-9686-8EEA3AAC6E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7560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" Target="slide7.xml"/><Relationship Id="rId13" Type="http://schemas.openxmlformats.org/officeDocument/2006/relationships/slide" Target="slide12.xml"/><Relationship Id="rId18" Type="http://schemas.openxmlformats.org/officeDocument/2006/relationships/slide" Target="slide17.xml"/><Relationship Id="rId3" Type="http://schemas.openxmlformats.org/officeDocument/2006/relationships/slide" Target="slide2.xml"/><Relationship Id="rId21" Type="http://schemas.openxmlformats.org/officeDocument/2006/relationships/slide" Target="slide20.xml"/><Relationship Id="rId7" Type="http://schemas.openxmlformats.org/officeDocument/2006/relationships/slide" Target="slide6.xml"/><Relationship Id="rId12" Type="http://schemas.openxmlformats.org/officeDocument/2006/relationships/slide" Target="slide11.xml"/><Relationship Id="rId17" Type="http://schemas.openxmlformats.org/officeDocument/2006/relationships/slide" Target="slide16.xml"/><Relationship Id="rId2" Type="http://schemas.openxmlformats.org/officeDocument/2006/relationships/notesSlide" Target="../notesSlides/notesSlide1.xml"/><Relationship Id="rId16" Type="http://schemas.openxmlformats.org/officeDocument/2006/relationships/slide" Target="slide15.xml"/><Relationship Id="rId20" Type="http://schemas.openxmlformats.org/officeDocument/2006/relationships/slide" Target="slide19.xml"/><Relationship Id="rId1" Type="http://schemas.openxmlformats.org/officeDocument/2006/relationships/slideLayout" Target="../slideLayouts/slideLayout7.xml"/><Relationship Id="rId6" Type="http://schemas.openxmlformats.org/officeDocument/2006/relationships/slide" Target="slide5.xml"/><Relationship Id="rId11" Type="http://schemas.openxmlformats.org/officeDocument/2006/relationships/slide" Target="slide10.xml"/><Relationship Id="rId5" Type="http://schemas.openxmlformats.org/officeDocument/2006/relationships/slide" Target="slide4.xml"/><Relationship Id="rId15" Type="http://schemas.openxmlformats.org/officeDocument/2006/relationships/slide" Target="slide14.xml"/><Relationship Id="rId23" Type="http://schemas.openxmlformats.org/officeDocument/2006/relationships/image" Target="../media/image1.png"/><Relationship Id="rId10" Type="http://schemas.openxmlformats.org/officeDocument/2006/relationships/slide" Target="slide9.xml"/><Relationship Id="rId19" Type="http://schemas.openxmlformats.org/officeDocument/2006/relationships/slide" Target="slide18.xml"/><Relationship Id="rId4" Type="http://schemas.openxmlformats.org/officeDocument/2006/relationships/slide" Target="slide3.xml"/><Relationship Id="rId9" Type="http://schemas.openxmlformats.org/officeDocument/2006/relationships/slide" Target="slide8.xml"/><Relationship Id="rId14" Type="http://schemas.openxmlformats.org/officeDocument/2006/relationships/slide" Target="slide13.xml"/><Relationship Id="rId22" Type="http://schemas.openxmlformats.org/officeDocument/2006/relationships/slide" Target="slide2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812706" y="549545"/>
            <a:ext cx="3755572" cy="849086"/>
          </a:xfrm>
          <a:prstGeom prst="roundRect">
            <a:avLst/>
          </a:prstGeom>
          <a:solidFill>
            <a:srgbClr val="FF0000"/>
          </a:solidFill>
          <a:ln w="571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/>
              <a:t>БИОЛОГИЯ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812706" y="1628505"/>
            <a:ext cx="3755572" cy="849086"/>
          </a:xfrm>
          <a:prstGeom prst="roundRect">
            <a:avLst/>
          </a:prstGeom>
          <a:solidFill>
            <a:srgbClr val="FF0000"/>
          </a:solidFill>
          <a:ln w="571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/>
              <a:t>ФИЗИКА</a:t>
            </a: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812706" y="2719164"/>
            <a:ext cx="3755572" cy="849086"/>
          </a:xfrm>
          <a:prstGeom prst="roundRect">
            <a:avLst/>
          </a:prstGeom>
          <a:solidFill>
            <a:srgbClr val="FF0000"/>
          </a:solidFill>
          <a:ln w="571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/>
              <a:t>ХИМИЯ</a:t>
            </a: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812706" y="3798124"/>
            <a:ext cx="3755572" cy="849086"/>
          </a:xfrm>
          <a:prstGeom prst="roundRect">
            <a:avLst/>
          </a:prstGeom>
          <a:solidFill>
            <a:srgbClr val="FF0000"/>
          </a:solidFill>
          <a:ln w="5715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/>
              <a:t>Основы безопасности и защиты Родины</a:t>
            </a:r>
          </a:p>
        </p:txBody>
      </p:sp>
      <p:sp>
        <p:nvSpPr>
          <p:cNvPr id="12" name="Скругленный прямоугольник 11">
            <a:hlinkClick r:id="rId3" action="ppaction://hlinksldjump"/>
          </p:cNvPr>
          <p:cNvSpPr/>
          <p:nvPr/>
        </p:nvSpPr>
        <p:spPr>
          <a:xfrm>
            <a:off x="4765819" y="582553"/>
            <a:ext cx="870858" cy="859971"/>
          </a:xfrm>
          <a:prstGeom prst="roundRect">
            <a:avLst/>
          </a:prstGeom>
          <a:solidFill>
            <a:schemeClr val="bg2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1</a:t>
            </a:r>
          </a:p>
        </p:txBody>
      </p:sp>
      <p:sp>
        <p:nvSpPr>
          <p:cNvPr id="13" name="Скругленный прямоугольник 12">
            <a:hlinkClick r:id="rId4" action="ppaction://hlinksldjump"/>
          </p:cNvPr>
          <p:cNvSpPr/>
          <p:nvPr/>
        </p:nvSpPr>
        <p:spPr>
          <a:xfrm>
            <a:off x="5834219" y="574357"/>
            <a:ext cx="870858" cy="859971"/>
          </a:xfrm>
          <a:prstGeom prst="roundRect">
            <a:avLst/>
          </a:prstGeom>
          <a:solidFill>
            <a:schemeClr val="bg2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2</a:t>
            </a:r>
          </a:p>
        </p:txBody>
      </p:sp>
      <p:sp>
        <p:nvSpPr>
          <p:cNvPr id="14" name="Скругленный прямоугольник 13">
            <a:hlinkClick r:id="rId5" action="ppaction://hlinksldjump"/>
          </p:cNvPr>
          <p:cNvSpPr/>
          <p:nvPr/>
        </p:nvSpPr>
        <p:spPr>
          <a:xfrm>
            <a:off x="6857164" y="582554"/>
            <a:ext cx="870858" cy="859971"/>
          </a:xfrm>
          <a:prstGeom prst="roundRect">
            <a:avLst/>
          </a:prstGeom>
          <a:solidFill>
            <a:schemeClr val="bg2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3</a:t>
            </a:r>
          </a:p>
        </p:txBody>
      </p:sp>
      <p:sp>
        <p:nvSpPr>
          <p:cNvPr id="15" name="Скругленный прямоугольник 14">
            <a:hlinkClick r:id="rId6" action="ppaction://hlinksldjump"/>
          </p:cNvPr>
          <p:cNvSpPr/>
          <p:nvPr/>
        </p:nvSpPr>
        <p:spPr>
          <a:xfrm>
            <a:off x="7912660" y="586143"/>
            <a:ext cx="870858" cy="859971"/>
          </a:xfrm>
          <a:prstGeom prst="roundRect">
            <a:avLst/>
          </a:prstGeom>
          <a:solidFill>
            <a:schemeClr val="bg2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4</a:t>
            </a:r>
          </a:p>
        </p:txBody>
      </p:sp>
      <p:sp>
        <p:nvSpPr>
          <p:cNvPr id="16" name="Скругленный прямоугольник 15">
            <a:hlinkClick r:id="rId7" action="ppaction://hlinksldjump"/>
          </p:cNvPr>
          <p:cNvSpPr/>
          <p:nvPr/>
        </p:nvSpPr>
        <p:spPr>
          <a:xfrm>
            <a:off x="8968156" y="582554"/>
            <a:ext cx="870858" cy="859971"/>
          </a:xfrm>
          <a:prstGeom prst="roundRect">
            <a:avLst/>
          </a:prstGeom>
          <a:solidFill>
            <a:schemeClr val="bg2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5</a:t>
            </a:r>
          </a:p>
        </p:txBody>
      </p:sp>
      <p:sp>
        <p:nvSpPr>
          <p:cNvPr id="20" name="Скругленный прямоугольник 19">
            <a:hlinkClick r:id="rId8" action="ppaction://hlinksldjump"/>
          </p:cNvPr>
          <p:cNvSpPr/>
          <p:nvPr/>
        </p:nvSpPr>
        <p:spPr>
          <a:xfrm>
            <a:off x="4792327" y="1606167"/>
            <a:ext cx="870858" cy="859971"/>
          </a:xfrm>
          <a:prstGeom prst="roundRect">
            <a:avLst/>
          </a:prstGeom>
          <a:solidFill>
            <a:schemeClr val="bg2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1</a:t>
            </a:r>
          </a:p>
        </p:txBody>
      </p:sp>
      <p:sp>
        <p:nvSpPr>
          <p:cNvPr id="21" name="Скругленный прямоугольник 20">
            <a:hlinkClick r:id="rId9" action="ppaction://hlinksldjump"/>
          </p:cNvPr>
          <p:cNvSpPr/>
          <p:nvPr/>
        </p:nvSpPr>
        <p:spPr>
          <a:xfrm>
            <a:off x="5849072" y="1628505"/>
            <a:ext cx="870858" cy="859971"/>
          </a:xfrm>
          <a:prstGeom prst="roundRect">
            <a:avLst/>
          </a:prstGeom>
          <a:solidFill>
            <a:schemeClr val="bg2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2</a:t>
            </a:r>
          </a:p>
        </p:txBody>
      </p:sp>
      <p:sp>
        <p:nvSpPr>
          <p:cNvPr id="22" name="Скругленный прямоугольник 21">
            <a:hlinkClick r:id="rId10" action="ppaction://hlinksldjump"/>
          </p:cNvPr>
          <p:cNvSpPr/>
          <p:nvPr/>
        </p:nvSpPr>
        <p:spPr>
          <a:xfrm>
            <a:off x="6870748" y="1637661"/>
            <a:ext cx="870858" cy="859971"/>
          </a:xfrm>
          <a:prstGeom prst="roundRect">
            <a:avLst/>
          </a:prstGeom>
          <a:solidFill>
            <a:schemeClr val="bg2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3</a:t>
            </a:r>
          </a:p>
        </p:txBody>
      </p:sp>
      <p:sp>
        <p:nvSpPr>
          <p:cNvPr id="23" name="Скругленный прямоугольник 22">
            <a:hlinkClick r:id="rId11" action="ppaction://hlinksldjump"/>
          </p:cNvPr>
          <p:cNvSpPr/>
          <p:nvPr/>
        </p:nvSpPr>
        <p:spPr>
          <a:xfrm>
            <a:off x="7912660" y="1650753"/>
            <a:ext cx="870858" cy="859971"/>
          </a:xfrm>
          <a:prstGeom prst="roundRect">
            <a:avLst>
              <a:gd name="adj" fmla="val 20796"/>
            </a:avLst>
          </a:prstGeom>
          <a:solidFill>
            <a:schemeClr val="bg2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4</a:t>
            </a:r>
          </a:p>
        </p:txBody>
      </p:sp>
      <p:sp>
        <p:nvSpPr>
          <p:cNvPr id="24" name="Скругленный прямоугольник 23">
            <a:hlinkClick r:id="rId12" action="ppaction://hlinksldjump"/>
          </p:cNvPr>
          <p:cNvSpPr/>
          <p:nvPr/>
        </p:nvSpPr>
        <p:spPr>
          <a:xfrm>
            <a:off x="8977385" y="1666109"/>
            <a:ext cx="870858" cy="859971"/>
          </a:xfrm>
          <a:prstGeom prst="roundRect">
            <a:avLst/>
          </a:prstGeom>
          <a:solidFill>
            <a:schemeClr val="bg2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5</a:t>
            </a:r>
          </a:p>
        </p:txBody>
      </p:sp>
      <p:sp>
        <p:nvSpPr>
          <p:cNvPr id="27" name="Скругленный прямоугольник 26">
            <a:hlinkClick r:id="rId13" action="ppaction://hlinksldjump"/>
          </p:cNvPr>
          <p:cNvSpPr/>
          <p:nvPr/>
        </p:nvSpPr>
        <p:spPr>
          <a:xfrm>
            <a:off x="4792327" y="2719164"/>
            <a:ext cx="870858" cy="859971"/>
          </a:xfrm>
          <a:prstGeom prst="roundRect">
            <a:avLst/>
          </a:prstGeom>
          <a:solidFill>
            <a:schemeClr val="bg2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1</a:t>
            </a:r>
          </a:p>
        </p:txBody>
      </p:sp>
      <p:sp>
        <p:nvSpPr>
          <p:cNvPr id="28" name="Скругленный прямоугольник 27">
            <a:hlinkClick r:id="rId14" action="ppaction://hlinksldjump"/>
          </p:cNvPr>
          <p:cNvSpPr/>
          <p:nvPr/>
        </p:nvSpPr>
        <p:spPr>
          <a:xfrm>
            <a:off x="5849072" y="2702323"/>
            <a:ext cx="870858" cy="859971"/>
          </a:xfrm>
          <a:prstGeom prst="roundRect">
            <a:avLst/>
          </a:prstGeom>
          <a:solidFill>
            <a:schemeClr val="bg2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2</a:t>
            </a:r>
          </a:p>
        </p:txBody>
      </p:sp>
      <p:sp>
        <p:nvSpPr>
          <p:cNvPr id="29" name="Скругленный прямоугольник 28">
            <a:hlinkClick r:id="rId15" action="ppaction://hlinksldjump"/>
          </p:cNvPr>
          <p:cNvSpPr/>
          <p:nvPr/>
        </p:nvSpPr>
        <p:spPr>
          <a:xfrm>
            <a:off x="6879883" y="2702322"/>
            <a:ext cx="870858" cy="859971"/>
          </a:xfrm>
          <a:prstGeom prst="roundRect">
            <a:avLst/>
          </a:prstGeom>
          <a:solidFill>
            <a:schemeClr val="bg2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3</a:t>
            </a:r>
          </a:p>
        </p:txBody>
      </p:sp>
      <p:sp>
        <p:nvSpPr>
          <p:cNvPr id="30" name="Скругленный прямоугольник 29">
            <a:hlinkClick r:id="rId16" action="ppaction://hlinksldjump"/>
          </p:cNvPr>
          <p:cNvSpPr/>
          <p:nvPr/>
        </p:nvSpPr>
        <p:spPr>
          <a:xfrm>
            <a:off x="7928634" y="2702321"/>
            <a:ext cx="870858" cy="859971"/>
          </a:xfrm>
          <a:prstGeom prst="roundRect">
            <a:avLst/>
          </a:prstGeom>
          <a:solidFill>
            <a:schemeClr val="bg2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4</a:t>
            </a:r>
          </a:p>
        </p:txBody>
      </p:sp>
      <p:sp>
        <p:nvSpPr>
          <p:cNvPr id="31" name="Скругленный прямоугольник 30">
            <a:hlinkClick r:id="rId17" action="ppaction://hlinksldjump"/>
          </p:cNvPr>
          <p:cNvSpPr/>
          <p:nvPr/>
        </p:nvSpPr>
        <p:spPr>
          <a:xfrm>
            <a:off x="8977385" y="2702320"/>
            <a:ext cx="870858" cy="859971"/>
          </a:xfrm>
          <a:prstGeom prst="roundRect">
            <a:avLst/>
          </a:prstGeom>
          <a:solidFill>
            <a:schemeClr val="bg2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5</a:t>
            </a:r>
          </a:p>
        </p:txBody>
      </p:sp>
      <p:sp>
        <p:nvSpPr>
          <p:cNvPr id="34" name="Скругленный прямоугольник 33">
            <a:hlinkClick r:id="rId18" action="ppaction://hlinksldjump"/>
          </p:cNvPr>
          <p:cNvSpPr/>
          <p:nvPr/>
        </p:nvSpPr>
        <p:spPr>
          <a:xfrm>
            <a:off x="4800321" y="3787239"/>
            <a:ext cx="870858" cy="859971"/>
          </a:xfrm>
          <a:prstGeom prst="roundRect">
            <a:avLst/>
          </a:prstGeom>
          <a:solidFill>
            <a:schemeClr val="bg2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b="1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35" name="Скругленный прямоугольник 34">
            <a:hlinkClick r:id="rId19" action="ppaction://hlinksldjump"/>
          </p:cNvPr>
          <p:cNvSpPr/>
          <p:nvPr/>
        </p:nvSpPr>
        <p:spPr>
          <a:xfrm>
            <a:off x="5887754" y="3817493"/>
            <a:ext cx="870858" cy="859971"/>
          </a:xfrm>
          <a:prstGeom prst="roundRect">
            <a:avLst/>
          </a:prstGeom>
          <a:solidFill>
            <a:schemeClr val="bg2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b="1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36" name="Скругленный прямоугольник 35">
            <a:hlinkClick r:id="rId20" action="ppaction://hlinksldjump"/>
          </p:cNvPr>
          <p:cNvSpPr/>
          <p:nvPr/>
        </p:nvSpPr>
        <p:spPr>
          <a:xfrm>
            <a:off x="6917164" y="3816534"/>
            <a:ext cx="870858" cy="859971"/>
          </a:xfrm>
          <a:prstGeom prst="roundRect">
            <a:avLst/>
          </a:prstGeom>
          <a:solidFill>
            <a:schemeClr val="bg2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b="1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37" name="Скругленный прямоугольник 36">
            <a:hlinkClick r:id="rId21" action="ppaction://hlinksldjump"/>
          </p:cNvPr>
          <p:cNvSpPr/>
          <p:nvPr/>
        </p:nvSpPr>
        <p:spPr>
          <a:xfrm>
            <a:off x="7928634" y="3824656"/>
            <a:ext cx="870858" cy="859971"/>
          </a:xfrm>
          <a:prstGeom prst="roundRect">
            <a:avLst/>
          </a:prstGeom>
          <a:solidFill>
            <a:schemeClr val="bg2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b="1" dirty="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38" name="Скругленный прямоугольник 37">
            <a:hlinkClick r:id="rId22" action="ppaction://hlinksldjump"/>
          </p:cNvPr>
          <p:cNvSpPr/>
          <p:nvPr/>
        </p:nvSpPr>
        <p:spPr>
          <a:xfrm>
            <a:off x="8977385" y="3826900"/>
            <a:ext cx="870858" cy="859971"/>
          </a:xfrm>
          <a:prstGeom prst="roundRect">
            <a:avLst/>
          </a:prstGeom>
          <a:solidFill>
            <a:schemeClr val="bg2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b="1" dirty="0">
                <a:solidFill>
                  <a:schemeClr val="tx1"/>
                </a:solidFill>
              </a:rPr>
              <a:t>5</a:t>
            </a:r>
          </a:p>
        </p:txBody>
      </p:sp>
      <p:sp>
        <p:nvSpPr>
          <p:cNvPr id="48" name="Прямоугольник 47"/>
          <p:cNvSpPr/>
          <p:nvPr/>
        </p:nvSpPr>
        <p:spPr>
          <a:xfrm>
            <a:off x="878889" y="5301627"/>
            <a:ext cx="1854409" cy="633336"/>
          </a:xfrm>
          <a:prstGeom prst="rect">
            <a:avLst/>
          </a:prstGeom>
          <a:solidFill>
            <a:schemeClr val="bg2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rgbClr val="FF0000"/>
                </a:solidFill>
              </a:rPr>
              <a:t>КОМАНДА 1</a:t>
            </a:r>
          </a:p>
        </p:txBody>
      </p:sp>
      <p:sp>
        <p:nvSpPr>
          <p:cNvPr id="49" name="Овал 48"/>
          <p:cNvSpPr>
            <a:spLocks/>
          </p:cNvSpPr>
          <p:nvPr/>
        </p:nvSpPr>
        <p:spPr>
          <a:xfrm>
            <a:off x="1404000" y="6048000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1" name="Овал 50"/>
          <p:cNvSpPr>
            <a:spLocks/>
          </p:cNvSpPr>
          <p:nvPr/>
        </p:nvSpPr>
        <p:spPr>
          <a:xfrm>
            <a:off x="1404000" y="6048000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1</a:t>
            </a:r>
            <a:endParaRPr lang="ru-RU" sz="2400" b="1" dirty="0"/>
          </a:p>
        </p:txBody>
      </p:sp>
      <p:sp>
        <p:nvSpPr>
          <p:cNvPr id="52" name="Овал 51"/>
          <p:cNvSpPr>
            <a:spLocks/>
          </p:cNvSpPr>
          <p:nvPr/>
        </p:nvSpPr>
        <p:spPr>
          <a:xfrm>
            <a:off x="1404000" y="6048000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2</a:t>
            </a:r>
            <a:endParaRPr lang="ru-RU" sz="2400" b="1" dirty="0"/>
          </a:p>
        </p:txBody>
      </p:sp>
      <p:sp>
        <p:nvSpPr>
          <p:cNvPr id="53" name="Овал 52"/>
          <p:cNvSpPr>
            <a:spLocks/>
          </p:cNvSpPr>
          <p:nvPr/>
        </p:nvSpPr>
        <p:spPr>
          <a:xfrm>
            <a:off x="1404000" y="6048000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3</a:t>
            </a:r>
            <a:endParaRPr lang="ru-RU" sz="2400" b="1" dirty="0"/>
          </a:p>
        </p:txBody>
      </p:sp>
      <p:sp>
        <p:nvSpPr>
          <p:cNvPr id="54" name="Овал 53"/>
          <p:cNvSpPr>
            <a:spLocks/>
          </p:cNvSpPr>
          <p:nvPr/>
        </p:nvSpPr>
        <p:spPr>
          <a:xfrm>
            <a:off x="1404000" y="6048000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4</a:t>
            </a:r>
            <a:endParaRPr lang="ru-RU" sz="2400" b="1" dirty="0"/>
          </a:p>
        </p:txBody>
      </p:sp>
      <p:sp>
        <p:nvSpPr>
          <p:cNvPr id="55" name="Овал 54"/>
          <p:cNvSpPr>
            <a:spLocks/>
          </p:cNvSpPr>
          <p:nvPr/>
        </p:nvSpPr>
        <p:spPr>
          <a:xfrm>
            <a:off x="1404000" y="6048000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5</a:t>
            </a:r>
            <a:endParaRPr lang="ru-RU" sz="2400" b="1" dirty="0"/>
          </a:p>
        </p:txBody>
      </p:sp>
      <p:sp>
        <p:nvSpPr>
          <p:cNvPr id="56" name="Овал 55"/>
          <p:cNvSpPr/>
          <p:nvPr/>
        </p:nvSpPr>
        <p:spPr>
          <a:xfrm>
            <a:off x="1404000" y="6048000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6</a:t>
            </a:r>
            <a:endParaRPr lang="ru-RU" sz="2400" b="1" dirty="0"/>
          </a:p>
        </p:txBody>
      </p:sp>
      <p:sp>
        <p:nvSpPr>
          <p:cNvPr id="57" name="Овал 56"/>
          <p:cNvSpPr/>
          <p:nvPr/>
        </p:nvSpPr>
        <p:spPr>
          <a:xfrm>
            <a:off x="1404000" y="6048000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7</a:t>
            </a:r>
            <a:endParaRPr lang="ru-RU" sz="2400" b="1" dirty="0"/>
          </a:p>
        </p:txBody>
      </p:sp>
      <p:sp>
        <p:nvSpPr>
          <p:cNvPr id="58" name="Овал 57"/>
          <p:cNvSpPr/>
          <p:nvPr/>
        </p:nvSpPr>
        <p:spPr>
          <a:xfrm>
            <a:off x="1404000" y="6048000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8</a:t>
            </a:r>
            <a:endParaRPr lang="ru-RU" sz="2400" b="1" dirty="0"/>
          </a:p>
        </p:txBody>
      </p:sp>
      <p:sp>
        <p:nvSpPr>
          <p:cNvPr id="59" name="Овал 58"/>
          <p:cNvSpPr/>
          <p:nvPr/>
        </p:nvSpPr>
        <p:spPr>
          <a:xfrm>
            <a:off x="1404000" y="6048000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9</a:t>
            </a:r>
            <a:endParaRPr lang="ru-RU" sz="2400" b="1" dirty="0"/>
          </a:p>
        </p:txBody>
      </p:sp>
      <p:sp>
        <p:nvSpPr>
          <p:cNvPr id="60" name="Овал 59"/>
          <p:cNvSpPr/>
          <p:nvPr/>
        </p:nvSpPr>
        <p:spPr>
          <a:xfrm>
            <a:off x="1404000" y="6048000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10</a:t>
            </a:r>
            <a:endParaRPr lang="ru-RU" sz="2400" b="1" dirty="0"/>
          </a:p>
        </p:txBody>
      </p:sp>
      <p:sp>
        <p:nvSpPr>
          <p:cNvPr id="61" name="Овал 60"/>
          <p:cNvSpPr>
            <a:spLocks/>
          </p:cNvSpPr>
          <p:nvPr/>
        </p:nvSpPr>
        <p:spPr>
          <a:xfrm>
            <a:off x="1404000" y="6048000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11</a:t>
            </a:r>
            <a:endParaRPr lang="ru-RU" sz="2400" b="1" dirty="0"/>
          </a:p>
        </p:txBody>
      </p:sp>
      <p:sp>
        <p:nvSpPr>
          <p:cNvPr id="62" name="Овал 61"/>
          <p:cNvSpPr/>
          <p:nvPr/>
        </p:nvSpPr>
        <p:spPr>
          <a:xfrm>
            <a:off x="1404000" y="6048000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12</a:t>
            </a:r>
            <a:endParaRPr lang="ru-RU" sz="2400" b="1" dirty="0"/>
          </a:p>
        </p:txBody>
      </p:sp>
      <p:sp>
        <p:nvSpPr>
          <p:cNvPr id="63" name="Овал 62"/>
          <p:cNvSpPr/>
          <p:nvPr/>
        </p:nvSpPr>
        <p:spPr>
          <a:xfrm>
            <a:off x="1404000" y="6048000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13</a:t>
            </a:r>
            <a:endParaRPr lang="ru-RU" sz="2400" b="1" dirty="0"/>
          </a:p>
        </p:txBody>
      </p:sp>
      <p:sp>
        <p:nvSpPr>
          <p:cNvPr id="64" name="Овал 63"/>
          <p:cNvSpPr>
            <a:spLocks/>
          </p:cNvSpPr>
          <p:nvPr/>
        </p:nvSpPr>
        <p:spPr>
          <a:xfrm>
            <a:off x="1404000" y="6048000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14</a:t>
            </a:r>
            <a:endParaRPr lang="ru-RU" sz="2400" b="1" dirty="0"/>
          </a:p>
        </p:txBody>
      </p:sp>
      <p:sp>
        <p:nvSpPr>
          <p:cNvPr id="65" name="Овал 64"/>
          <p:cNvSpPr/>
          <p:nvPr/>
        </p:nvSpPr>
        <p:spPr>
          <a:xfrm>
            <a:off x="1404000" y="6048000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15</a:t>
            </a:r>
            <a:endParaRPr lang="ru-RU" sz="2400" b="1" dirty="0"/>
          </a:p>
        </p:txBody>
      </p:sp>
      <p:sp>
        <p:nvSpPr>
          <p:cNvPr id="66" name="Овал 65"/>
          <p:cNvSpPr/>
          <p:nvPr/>
        </p:nvSpPr>
        <p:spPr>
          <a:xfrm>
            <a:off x="1404000" y="6048000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16</a:t>
            </a:r>
            <a:endParaRPr lang="ru-RU" sz="2400" b="1" dirty="0"/>
          </a:p>
        </p:txBody>
      </p:sp>
      <p:sp>
        <p:nvSpPr>
          <p:cNvPr id="67" name="Овал 66"/>
          <p:cNvSpPr>
            <a:spLocks/>
          </p:cNvSpPr>
          <p:nvPr/>
        </p:nvSpPr>
        <p:spPr>
          <a:xfrm>
            <a:off x="1404000" y="6048000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17</a:t>
            </a:r>
            <a:endParaRPr lang="ru-RU" sz="2400" b="1" dirty="0"/>
          </a:p>
        </p:txBody>
      </p:sp>
      <p:sp>
        <p:nvSpPr>
          <p:cNvPr id="68" name="Овал 67"/>
          <p:cNvSpPr/>
          <p:nvPr/>
        </p:nvSpPr>
        <p:spPr>
          <a:xfrm>
            <a:off x="1404000" y="6048000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18</a:t>
            </a:r>
            <a:endParaRPr lang="ru-RU" sz="2400" b="1" dirty="0"/>
          </a:p>
        </p:txBody>
      </p:sp>
      <p:sp>
        <p:nvSpPr>
          <p:cNvPr id="69" name="Овал 68"/>
          <p:cNvSpPr>
            <a:spLocks/>
          </p:cNvSpPr>
          <p:nvPr/>
        </p:nvSpPr>
        <p:spPr>
          <a:xfrm>
            <a:off x="1404000" y="6048000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19</a:t>
            </a:r>
            <a:endParaRPr lang="ru-RU" sz="2400" b="1" dirty="0"/>
          </a:p>
        </p:txBody>
      </p:sp>
      <p:sp>
        <p:nvSpPr>
          <p:cNvPr id="70" name="Овал 69"/>
          <p:cNvSpPr/>
          <p:nvPr/>
        </p:nvSpPr>
        <p:spPr>
          <a:xfrm>
            <a:off x="1404000" y="6048000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20</a:t>
            </a:r>
            <a:endParaRPr lang="ru-RU" sz="2400" b="1" dirty="0"/>
          </a:p>
        </p:txBody>
      </p:sp>
      <p:sp>
        <p:nvSpPr>
          <p:cNvPr id="78" name="Прямоугольник 77"/>
          <p:cNvSpPr/>
          <p:nvPr/>
        </p:nvSpPr>
        <p:spPr>
          <a:xfrm>
            <a:off x="2869279" y="5301627"/>
            <a:ext cx="1829788" cy="633336"/>
          </a:xfrm>
          <a:prstGeom prst="rect">
            <a:avLst/>
          </a:prstGeom>
          <a:solidFill>
            <a:schemeClr val="bg2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rgbClr val="FF0000"/>
                </a:solidFill>
              </a:rPr>
              <a:t>КОМАНДА </a:t>
            </a:r>
            <a:r>
              <a:rPr lang="en-US" sz="2400" b="1" dirty="0">
                <a:solidFill>
                  <a:srgbClr val="FF0000"/>
                </a:solidFill>
              </a:rPr>
              <a:t>2</a:t>
            </a:r>
            <a:endParaRPr lang="ru-RU" sz="2400" b="1" dirty="0">
              <a:solidFill>
                <a:srgbClr val="FF0000"/>
              </a:solidFill>
            </a:endParaRPr>
          </a:p>
        </p:txBody>
      </p:sp>
      <p:sp>
        <p:nvSpPr>
          <p:cNvPr id="79" name="Овал 78"/>
          <p:cNvSpPr>
            <a:spLocks/>
          </p:cNvSpPr>
          <p:nvPr/>
        </p:nvSpPr>
        <p:spPr>
          <a:xfrm>
            <a:off x="3240000" y="6048000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0" name="Овал 79"/>
          <p:cNvSpPr>
            <a:spLocks/>
          </p:cNvSpPr>
          <p:nvPr/>
        </p:nvSpPr>
        <p:spPr>
          <a:xfrm>
            <a:off x="3240000" y="6048000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1</a:t>
            </a:r>
            <a:endParaRPr lang="ru-RU" sz="2400" b="1" dirty="0"/>
          </a:p>
        </p:txBody>
      </p:sp>
      <p:sp>
        <p:nvSpPr>
          <p:cNvPr id="81" name="Овал 80"/>
          <p:cNvSpPr>
            <a:spLocks/>
          </p:cNvSpPr>
          <p:nvPr/>
        </p:nvSpPr>
        <p:spPr>
          <a:xfrm>
            <a:off x="3240000" y="6048000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2</a:t>
            </a:r>
            <a:endParaRPr lang="ru-RU" sz="2400" b="1" dirty="0"/>
          </a:p>
        </p:txBody>
      </p:sp>
      <p:sp>
        <p:nvSpPr>
          <p:cNvPr id="82" name="Овал 81"/>
          <p:cNvSpPr>
            <a:spLocks/>
          </p:cNvSpPr>
          <p:nvPr/>
        </p:nvSpPr>
        <p:spPr>
          <a:xfrm>
            <a:off x="3240000" y="6048000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3</a:t>
            </a:r>
            <a:endParaRPr lang="ru-RU" sz="2400" b="1" dirty="0"/>
          </a:p>
        </p:txBody>
      </p:sp>
      <p:sp>
        <p:nvSpPr>
          <p:cNvPr id="83" name="Овал 82"/>
          <p:cNvSpPr>
            <a:spLocks/>
          </p:cNvSpPr>
          <p:nvPr/>
        </p:nvSpPr>
        <p:spPr>
          <a:xfrm>
            <a:off x="3240000" y="6048000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4</a:t>
            </a:r>
            <a:endParaRPr lang="ru-RU" sz="2400" b="1" dirty="0"/>
          </a:p>
        </p:txBody>
      </p:sp>
      <p:sp>
        <p:nvSpPr>
          <p:cNvPr id="84" name="Овал 83"/>
          <p:cNvSpPr>
            <a:spLocks/>
          </p:cNvSpPr>
          <p:nvPr/>
        </p:nvSpPr>
        <p:spPr>
          <a:xfrm>
            <a:off x="3240000" y="6048000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5</a:t>
            </a:r>
            <a:endParaRPr lang="ru-RU" sz="2400" b="1" dirty="0"/>
          </a:p>
        </p:txBody>
      </p:sp>
      <p:sp>
        <p:nvSpPr>
          <p:cNvPr id="85" name="Овал 84"/>
          <p:cNvSpPr/>
          <p:nvPr/>
        </p:nvSpPr>
        <p:spPr>
          <a:xfrm>
            <a:off x="3240000" y="6048000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6</a:t>
            </a:r>
            <a:endParaRPr lang="ru-RU" sz="2400" b="1" dirty="0"/>
          </a:p>
        </p:txBody>
      </p:sp>
      <p:sp>
        <p:nvSpPr>
          <p:cNvPr id="86" name="Овал 85"/>
          <p:cNvSpPr/>
          <p:nvPr/>
        </p:nvSpPr>
        <p:spPr>
          <a:xfrm>
            <a:off x="3240000" y="6048000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7</a:t>
            </a:r>
            <a:endParaRPr lang="ru-RU" sz="2400" b="1" dirty="0"/>
          </a:p>
        </p:txBody>
      </p:sp>
      <p:sp>
        <p:nvSpPr>
          <p:cNvPr id="87" name="Овал 86"/>
          <p:cNvSpPr/>
          <p:nvPr/>
        </p:nvSpPr>
        <p:spPr>
          <a:xfrm>
            <a:off x="3240000" y="6048000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8</a:t>
            </a:r>
            <a:endParaRPr lang="ru-RU" sz="2400" b="1" dirty="0"/>
          </a:p>
        </p:txBody>
      </p:sp>
      <p:sp>
        <p:nvSpPr>
          <p:cNvPr id="88" name="Овал 87"/>
          <p:cNvSpPr/>
          <p:nvPr/>
        </p:nvSpPr>
        <p:spPr>
          <a:xfrm>
            <a:off x="3240000" y="6048000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9</a:t>
            </a:r>
            <a:endParaRPr lang="ru-RU" sz="2400" b="1" dirty="0"/>
          </a:p>
        </p:txBody>
      </p:sp>
      <p:sp>
        <p:nvSpPr>
          <p:cNvPr id="89" name="Овал 88"/>
          <p:cNvSpPr/>
          <p:nvPr/>
        </p:nvSpPr>
        <p:spPr>
          <a:xfrm>
            <a:off x="3240000" y="6048000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10</a:t>
            </a:r>
            <a:endParaRPr lang="ru-RU" sz="2400" b="1" dirty="0"/>
          </a:p>
        </p:txBody>
      </p:sp>
      <p:sp>
        <p:nvSpPr>
          <p:cNvPr id="90" name="Овал 89"/>
          <p:cNvSpPr>
            <a:spLocks/>
          </p:cNvSpPr>
          <p:nvPr/>
        </p:nvSpPr>
        <p:spPr>
          <a:xfrm>
            <a:off x="3240000" y="6048000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11</a:t>
            </a:r>
            <a:endParaRPr lang="ru-RU" sz="2400" b="1" dirty="0"/>
          </a:p>
        </p:txBody>
      </p:sp>
      <p:sp>
        <p:nvSpPr>
          <p:cNvPr id="91" name="Овал 90"/>
          <p:cNvSpPr/>
          <p:nvPr/>
        </p:nvSpPr>
        <p:spPr>
          <a:xfrm>
            <a:off x="3240000" y="6048000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12</a:t>
            </a:r>
            <a:endParaRPr lang="ru-RU" sz="2400" b="1" dirty="0"/>
          </a:p>
        </p:txBody>
      </p:sp>
      <p:sp>
        <p:nvSpPr>
          <p:cNvPr id="92" name="Овал 91"/>
          <p:cNvSpPr/>
          <p:nvPr/>
        </p:nvSpPr>
        <p:spPr>
          <a:xfrm>
            <a:off x="3240000" y="6048000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13</a:t>
            </a:r>
            <a:endParaRPr lang="ru-RU" sz="2400" b="1" dirty="0"/>
          </a:p>
        </p:txBody>
      </p:sp>
      <p:sp>
        <p:nvSpPr>
          <p:cNvPr id="93" name="Овал 92"/>
          <p:cNvSpPr>
            <a:spLocks/>
          </p:cNvSpPr>
          <p:nvPr/>
        </p:nvSpPr>
        <p:spPr>
          <a:xfrm>
            <a:off x="3240000" y="6048000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14</a:t>
            </a:r>
            <a:endParaRPr lang="ru-RU" sz="2400" b="1" dirty="0"/>
          </a:p>
        </p:txBody>
      </p:sp>
      <p:sp>
        <p:nvSpPr>
          <p:cNvPr id="94" name="Овал 93"/>
          <p:cNvSpPr/>
          <p:nvPr/>
        </p:nvSpPr>
        <p:spPr>
          <a:xfrm>
            <a:off x="3240000" y="6048000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15</a:t>
            </a:r>
            <a:endParaRPr lang="ru-RU" sz="2400" b="1" dirty="0"/>
          </a:p>
        </p:txBody>
      </p:sp>
      <p:sp>
        <p:nvSpPr>
          <p:cNvPr id="95" name="Овал 94"/>
          <p:cNvSpPr/>
          <p:nvPr/>
        </p:nvSpPr>
        <p:spPr>
          <a:xfrm>
            <a:off x="3240000" y="6048000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16</a:t>
            </a:r>
            <a:endParaRPr lang="ru-RU" sz="2400" b="1" dirty="0"/>
          </a:p>
        </p:txBody>
      </p:sp>
      <p:sp>
        <p:nvSpPr>
          <p:cNvPr id="96" name="Овал 95"/>
          <p:cNvSpPr>
            <a:spLocks/>
          </p:cNvSpPr>
          <p:nvPr/>
        </p:nvSpPr>
        <p:spPr>
          <a:xfrm>
            <a:off x="3240000" y="6048000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17</a:t>
            </a:r>
            <a:endParaRPr lang="ru-RU" sz="2400" b="1" dirty="0"/>
          </a:p>
        </p:txBody>
      </p:sp>
      <p:sp>
        <p:nvSpPr>
          <p:cNvPr id="97" name="Овал 96"/>
          <p:cNvSpPr/>
          <p:nvPr/>
        </p:nvSpPr>
        <p:spPr>
          <a:xfrm>
            <a:off x="3240000" y="6048000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18</a:t>
            </a:r>
            <a:endParaRPr lang="ru-RU" sz="2400" b="1" dirty="0"/>
          </a:p>
        </p:txBody>
      </p:sp>
      <p:sp>
        <p:nvSpPr>
          <p:cNvPr id="98" name="Овал 97"/>
          <p:cNvSpPr>
            <a:spLocks/>
          </p:cNvSpPr>
          <p:nvPr/>
        </p:nvSpPr>
        <p:spPr>
          <a:xfrm>
            <a:off x="3240000" y="6048000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19</a:t>
            </a:r>
            <a:endParaRPr lang="ru-RU" sz="2400" b="1" dirty="0"/>
          </a:p>
        </p:txBody>
      </p:sp>
      <p:sp>
        <p:nvSpPr>
          <p:cNvPr id="99" name="Овал 98"/>
          <p:cNvSpPr/>
          <p:nvPr/>
        </p:nvSpPr>
        <p:spPr>
          <a:xfrm>
            <a:off x="3240000" y="6048000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20</a:t>
            </a:r>
            <a:endParaRPr lang="ru-RU" sz="2400" b="1" dirty="0"/>
          </a:p>
        </p:txBody>
      </p:sp>
      <p:sp>
        <p:nvSpPr>
          <p:cNvPr id="105" name="Прямоугольник 104"/>
          <p:cNvSpPr/>
          <p:nvPr/>
        </p:nvSpPr>
        <p:spPr>
          <a:xfrm>
            <a:off x="4838353" y="5301627"/>
            <a:ext cx="1854409" cy="633336"/>
          </a:xfrm>
          <a:prstGeom prst="rect">
            <a:avLst/>
          </a:prstGeom>
          <a:solidFill>
            <a:schemeClr val="bg2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rgbClr val="FF0000"/>
                </a:solidFill>
              </a:rPr>
              <a:t>КОМАНДА </a:t>
            </a:r>
            <a:r>
              <a:rPr lang="en-US" sz="2400" b="1" dirty="0">
                <a:solidFill>
                  <a:srgbClr val="FF0000"/>
                </a:solidFill>
              </a:rPr>
              <a:t>3</a:t>
            </a:r>
            <a:endParaRPr lang="ru-RU" sz="2400" b="1" dirty="0">
              <a:solidFill>
                <a:srgbClr val="FF0000"/>
              </a:solidFill>
            </a:endParaRPr>
          </a:p>
        </p:txBody>
      </p:sp>
      <p:sp>
        <p:nvSpPr>
          <p:cNvPr id="106" name="Овал 105"/>
          <p:cNvSpPr>
            <a:spLocks/>
          </p:cNvSpPr>
          <p:nvPr/>
        </p:nvSpPr>
        <p:spPr>
          <a:xfrm>
            <a:off x="5256000" y="6048000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7" name="Овал 106"/>
          <p:cNvSpPr>
            <a:spLocks/>
          </p:cNvSpPr>
          <p:nvPr/>
        </p:nvSpPr>
        <p:spPr>
          <a:xfrm>
            <a:off x="5256000" y="6048000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1</a:t>
            </a:r>
            <a:endParaRPr lang="ru-RU" sz="2400" b="1" dirty="0"/>
          </a:p>
        </p:txBody>
      </p:sp>
      <p:sp>
        <p:nvSpPr>
          <p:cNvPr id="108" name="Овал 107"/>
          <p:cNvSpPr>
            <a:spLocks/>
          </p:cNvSpPr>
          <p:nvPr/>
        </p:nvSpPr>
        <p:spPr>
          <a:xfrm>
            <a:off x="5256000" y="6048000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2</a:t>
            </a:r>
            <a:endParaRPr lang="ru-RU" sz="2400" b="1" dirty="0"/>
          </a:p>
        </p:txBody>
      </p:sp>
      <p:sp>
        <p:nvSpPr>
          <p:cNvPr id="109" name="Овал 108"/>
          <p:cNvSpPr>
            <a:spLocks/>
          </p:cNvSpPr>
          <p:nvPr/>
        </p:nvSpPr>
        <p:spPr>
          <a:xfrm>
            <a:off x="5256000" y="6048000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3</a:t>
            </a:r>
            <a:endParaRPr lang="ru-RU" sz="2400" b="1" dirty="0"/>
          </a:p>
        </p:txBody>
      </p:sp>
      <p:sp>
        <p:nvSpPr>
          <p:cNvPr id="110" name="Овал 109"/>
          <p:cNvSpPr>
            <a:spLocks/>
          </p:cNvSpPr>
          <p:nvPr/>
        </p:nvSpPr>
        <p:spPr>
          <a:xfrm>
            <a:off x="5256000" y="6048000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4</a:t>
            </a:r>
            <a:endParaRPr lang="ru-RU" sz="2400" b="1" dirty="0"/>
          </a:p>
        </p:txBody>
      </p:sp>
      <p:sp>
        <p:nvSpPr>
          <p:cNvPr id="111" name="Овал 110"/>
          <p:cNvSpPr>
            <a:spLocks/>
          </p:cNvSpPr>
          <p:nvPr/>
        </p:nvSpPr>
        <p:spPr>
          <a:xfrm>
            <a:off x="5256000" y="6048000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5</a:t>
            </a:r>
            <a:endParaRPr lang="ru-RU" sz="2400" b="1" dirty="0"/>
          </a:p>
        </p:txBody>
      </p:sp>
      <p:sp>
        <p:nvSpPr>
          <p:cNvPr id="112" name="Овал 111"/>
          <p:cNvSpPr/>
          <p:nvPr/>
        </p:nvSpPr>
        <p:spPr>
          <a:xfrm>
            <a:off x="5256000" y="6048000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6</a:t>
            </a:r>
            <a:endParaRPr lang="ru-RU" sz="2400" b="1" dirty="0"/>
          </a:p>
        </p:txBody>
      </p:sp>
      <p:sp>
        <p:nvSpPr>
          <p:cNvPr id="113" name="Овал 112"/>
          <p:cNvSpPr/>
          <p:nvPr/>
        </p:nvSpPr>
        <p:spPr>
          <a:xfrm>
            <a:off x="5256000" y="6048000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7</a:t>
            </a:r>
            <a:endParaRPr lang="ru-RU" sz="2400" b="1" dirty="0"/>
          </a:p>
        </p:txBody>
      </p:sp>
      <p:sp>
        <p:nvSpPr>
          <p:cNvPr id="114" name="Овал 113"/>
          <p:cNvSpPr/>
          <p:nvPr/>
        </p:nvSpPr>
        <p:spPr>
          <a:xfrm>
            <a:off x="5256000" y="6048000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8</a:t>
            </a:r>
            <a:endParaRPr lang="ru-RU" sz="2400" b="1" dirty="0"/>
          </a:p>
        </p:txBody>
      </p:sp>
      <p:sp>
        <p:nvSpPr>
          <p:cNvPr id="115" name="Овал 114"/>
          <p:cNvSpPr/>
          <p:nvPr/>
        </p:nvSpPr>
        <p:spPr>
          <a:xfrm>
            <a:off x="5256000" y="6048000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9</a:t>
            </a:r>
            <a:endParaRPr lang="ru-RU" sz="2400" b="1" dirty="0"/>
          </a:p>
        </p:txBody>
      </p:sp>
      <p:sp>
        <p:nvSpPr>
          <p:cNvPr id="116" name="Овал 115"/>
          <p:cNvSpPr/>
          <p:nvPr/>
        </p:nvSpPr>
        <p:spPr>
          <a:xfrm>
            <a:off x="5256000" y="6048000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10</a:t>
            </a:r>
            <a:endParaRPr lang="ru-RU" sz="2400" b="1" dirty="0"/>
          </a:p>
        </p:txBody>
      </p:sp>
      <p:sp>
        <p:nvSpPr>
          <p:cNvPr id="117" name="Овал 116"/>
          <p:cNvSpPr>
            <a:spLocks/>
          </p:cNvSpPr>
          <p:nvPr/>
        </p:nvSpPr>
        <p:spPr>
          <a:xfrm>
            <a:off x="5256000" y="6048000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11</a:t>
            </a:r>
            <a:endParaRPr lang="ru-RU" sz="2400" b="1" dirty="0"/>
          </a:p>
        </p:txBody>
      </p:sp>
      <p:sp>
        <p:nvSpPr>
          <p:cNvPr id="118" name="Овал 117"/>
          <p:cNvSpPr/>
          <p:nvPr/>
        </p:nvSpPr>
        <p:spPr>
          <a:xfrm>
            <a:off x="5256000" y="6048000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12</a:t>
            </a:r>
            <a:endParaRPr lang="ru-RU" sz="2400" b="1" dirty="0"/>
          </a:p>
        </p:txBody>
      </p:sp>
      <p:sp>
        <p:nvSpPr>
          <p:cNvPr id="119" name="Овал 118"/>
          <p:cNvSpPr/>
          <p:nvPr/>
        </p:nvSpPr>
        <p:spPr>
          <a:xfrm>
            <a:off x="5256000" y="6048000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13</a:t>
            </a:r>
            <a:endParaRPr lang="ru-RU" sz="2400" b="1" dirty="0"/>
          </a:p>
        </p:txBody>
      </p:sp>
      <p:sp>
        <p:nvSpPr>
          <p:cNvPr id="120" name="Овал 119"/>
          <p:cNvSpPr>
            <a:spLocks/>
          </p:cNvSpPr>
          <p:nvPr/>
        </p:nvSpPr>
        <p:spPr>
          <a:xfrm>
            <a:off x="5256000" y="6048000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14</a:t>
            </a:r>
            <a:endParaRPr lang="ru-RU" sz="2400" b="1" dirty="0"/>
          </a:p>
        </p:txBody>
      </p:sp>
      <p:sp>
        <p:nvSpPr>
          <p:cNvPr id="121" name="Овал 120"/>
          <p:cNvSpPr/>
          <p:nvPr/>
        </p:nvSpPr>
        <p:spPr>
          <a:xfrm>
            <a:off x="5256000" y="6048000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15</a:t>
            </a:r>
            <a:endParaRPr lang="ru-RU" sz="2400" b="1" dirty="0"/>
          </a:p>
        </p:txBody>
      </p:sp>
      <p:sp>
        <p:nvSpPr>
          <p:cNvPr id="122" name="Овал 121"/>
          <p:cNvSpPr/>
          <p:nvPr/>
        </p:nvSpPr>
        <p:spPr>
          <a:xfrm>
            <a:off x="5256000" y="6048000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16</a:t>
            </a:r>
            <a:endParaRPr lang="ru-RU" sz="2400" b="1" dirty="0"/>
          </a:p>
        </p:txBody>
      </p:sp>
      <p:sp>
        <p:nvSpPr>
          <p:cNvPr id="123" name="Овал 122"/>
          <p:cNvSpPr>
            <a:spLocks/>
          </p:cNvSpPr>
          <p:nvPr/>
        </p:nvSpPr>
        <p:spPr>
          <a:xfrm>
            <a:off x="5256000" y="6048000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17</a:t>
            </a:r>
            <a:endParaRPr lang="ru-RU" sz="2400" b="1" dirty="0"/>
          </a:p>
        </p:txBody>
      </p:sp>
      <p:sp>
        <p:nvSpPr>
          <p:cNvPr id="124" name="Овал 123"/>
          <p:cNvSpPr/>
          <p:nvPr/>
        </p:nvSpPr>
        <p:spPr>
          <a:xfrm>
            <a:off x="5256000" y="6048000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18</a:t>
            </a:r>
            <a:endParaRPr lang="ru-RU" sz="2400" b="1" dirty="0"/>
          </a:p>
        </p:txBody>
      </p:sp>
      <p:sp>
        <p:nvSpPr>
          <p:cNvPr id="125" name="Овал 124"/>
          <p:cNvSpPr>
            <a:spLocks/>
          </p:cNvSpPr>
          <p:nvPr/>
        </p:nvSpPr>
        <p:spPr>
          <a:xfrm>
            <a:off x="5256000" y="6048000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19</a:t>
            </a:r>
            <a:endParaRPr lang="ru-RU" sz="2400" b="1" dirty="0"/>
          </a:p>
        </p:txBody>
      </p:sp>
      <p:sp>
        <p:nvSpPr>
          <p:cNvPr id="126" name="Овал 125"/>
          <p:cNvSpPr/>
          <p:nvPr/>
        </p:nvSpPr>
        <p:spPr>
          <a:xfrm>
            <a:off x="5256000" y="6048000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20</a:t>
            </a:r>
            <a:endParaRPr lang="ru-RU" sz="2400" b="1" dirty="0"/>
          </a:p>
        </p:txBody>
      </p:sp>
      <p:sp>
        <p:nvSpPr>
          <p:cNvPr id="132" name="Прямоугольник 131"/>
          <p:cNvSpPr/>
          <p:nvPr/>
        </p:nvSpPr>
        <p:spPr>
          <a:xfrm>
            <a:off x="6796401" y="5301627"/>
            <a:ext cx="1854409" cy="633336"/>
          </a:xfrm>
          <a:prstGeom prst="rect">
            <a:avLst/>
          </a:prstGeom>
          <a:solidFill>
            <a:schemeClr val="bg2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rgbClr val="FF0000"/>
                </a:solidFill>
              </a:rPr>
              <a:t>КОМАНДА </a:t>
            </a:r>
            <a:r>
              <a:rPr lang="en-US" sz="2400" b="1" dirty="0">
                <a:solidFill>
                  <a:srgbClr val="FF0000"/>
                </a:solidFill>
              </a:rPr>
              <a:t>4</a:t>
            </a:r>
            <a:endParaRPr lang="ru-RU" sz="2400" b="1" dirty="0">
              <a:solidFill>
                <a:srgbClr val="FF0000"/>
              </a:solidFill>
            </a:endParaRPr>
          </a:p>
        </p:txBody>
      </p:sp>
      <p:sp>
        <p:nvSpPr>
          <p:cNvPr id="133" name="Овал 132"/>
          <p:cNvSpPr>
            <a:spLocks/>
          </p:cNvSpPr>
          <p:nvPr/>
        </p:nvSpPr>
        <p:spPr>
          <a:xfrm>
            <a:off x="7236000" y="6048000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4" name="Овал 133"/>
          <p:cNvSpPr>
            <a:spLocks/>
          </p:cNvSpPr>
          <p:nvPr/>
        </p:nvSpPr>
        <p:spPr>
          <a:xfrm>
            <a:off x="7236000" y="6048000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1</a:t>
            </a:r>
            <a:endParaRPr lang="ru-RU" sz="2400" b="1" dirty="0"/>
          </a:p>
        </p:txBody>
      </p:sp>
      <p:sp>
        <p:nvSpPr>
          <p:cNvPr id="135" name="Овал 134"/>
          <p:cNvSpPr>
            <a:spLocks/>
          </p:cNvSpPr>
          <p:nvPr/>
        </p:nvSpPr>
        <p:spPr>
          <a:xfrm>
            <a:off x="7236000" y="6048000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2</a:t>
            </a:r>
            <a:endParaRPr lang="ru-RU" sz="2400" b="1" dirty="0"/>
          </a:p>
        </p:txBody>
      </p:sp>
      <p:sp>
        <p:nvSpPr>
          <p:cNvPr id="136" name="Овал 135"/>
          <p:cNvSpPr>
            <a:spLocks/>
          </p:cNvSpPr>
          <p:nvPr/>
        </p:nvSpPr>
        <p:spPr>
          <a:xfrm>
            <a:off x="7236000" y="6048000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3</a:t>
            </a:r>
            <a:endParaRPr lang="ru-RU" sz="2400" b="1" dirty="0"/>
          </a:p>
        </p:txBody>
      </p:sp>
      <p:sp>
        <p:nvSpPr>
          <p:cNvPr id="137" name="Овал 136"/>
          <p:cNvSpPr>
            <a:spLocks/>
          </p:cNvSpPr>
          <p:nvPr/>
        </p:nvSpPr>
        <p:spPr>
          <a:xfrm>
            <a:off x="7236000" y="6048000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4</a:t>
            </a:r>
            <a:endParaRPr lang="ru-RU" sz="2400" b="1" dirty="0"/>
          </a:p>
        </p:txBody>
      </p:sp>
      <p:sp>
        <p:nvSpPr>
          <p:cNvPr id="138" name="Овал 137"/>
          <p:cNvSpPr>
            <a:spLocks/>
          </p:cNvSpPr>
          <p:nvPr/>
        </p:nvSpPr>
        <p:spPr>
          <a:xfrm>
            <a:off x="7236000" y="6048000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5</a:t>
            </a:r>
            <a:endParaRPr lang="ru-RU" sz="2400" b="1" dirty="0"/>
          </a:p>
        </p:txBody>
      </p:sp>
      <p:sp>
        <p:nvSpPr>
          <p:cNvPr id="139" name="Овал 138"/>
          <p:cNvSpPr/>
          <p:nvPr/>
        </p:nvSpPr>
        <p:spPr>
          <a:xfrm>
            <a:off x="7236000" y="6048000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6</a:t>
            </a:r>
            <a:endParaRPr lang="ru-RU" sz="2400" b="1" dirty="0"/>
          </a:p>
        </p:txBody>
      </p:sp>
      <p:sp>
        <p:nvSpPr>
          <p:cNvPr id="140" name="Овал 139"/>
          <p:cNvSpPr/>
          <p:nvPr/>
        </p:nvSpPr>
        <p:spPr>
          <a:xfrm>
            <a:off x="7236000" y="6048000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7</a:t>
            </a:r>
            <a:endParaRPr lang="ru-RU" sz="2400" b="1" dirty="0"/>
          </a:p>
        </p:txBody>
      </p:sp>
      <p:sp>
        <p:nvSpPr>
          <p:cNvPr id="141" name="Овал 140"/>
          <p:cNvSpPr/>
          <p:nvPr/>
        </p:nvSpPr>
        <p:spPr>
          <a:xfrm>
            <a:off x="7236000" y="6048000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8</a:t>
            </a:r>
            <a:endParaRPr lang="ru-RU" sz="2400" b="1" dirty="0"/>
          </a:p>
        </p:txBody>
      </p:sp>
      <p:sp>
        <p:nvSpPr>
          <p:cNvPr id="142" name="Овал 141"/>
          <p:cNvSpPr/>
          <p:nvPr/>
        </p:nvSpPr>
        <p:spPr>
          <a:xfrm>
            <a:off x="7236000" y="6048000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9</a:t>
            </a:r>
            <a:endParaRPr lang="ru-RU" sz="2400" b="1" dirty="0"/>
          </a:p>
        </p:txBody>
      </p:sp>
      <p:sp>
        <p:nvSpPr>
          <p:cNvPr id="143" name="Овал 142"/>
          <p:cNvSpPr/>
          <p:nvPr/>
        </p:nvSpPr>
        <p:spPr>
          <a:xfrm>
            <a:off x="7236000" y="6048000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10</a:t>
            </a:r>
            <a:endParaRPr lang="ru-RU" sz="2400" b="1" dirty="0"/>
          </a:p>
        </p:txBody>
      </p:sp>
      <p:sp>
        <p:nvSpPr>
          <p:cNvPr id="144" name="Овал 143"/>
          <p:cNvSpPr>
            <a:spLocks/>
          </p:cNvSpPr>
          <p:nvPr/>
        </p:nvSpPr>
        <p:spPr>
          <a:xfrm>
            <a:off x="7236000" y="6048000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11</a:t>
            </a:r>
            <a:endParaRPr lang="ru-RU" sz="2400" b="1" dirty="0"/>
          </a:p>
        </p:txBody>
      </p:sp>
      <p:sp>
        <p:nvSpPr>
          <p:cNvPr id="145" name="Овал 144"/>
          <p:cNvSpPr/>
          <p:nvPr/>
        </p:nvSpPr>
        <p:spPr>
          <a:xfrm>
            <a:off x="7236000" y="6048000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12</a:t>
            </a:r>
            <a:endParaRPr lang="ru-RU" sz="2400" b="1" dirty="0"/>
          </a:p>
        </p:txBody>
      </p:sp>
      <p:sp>
        <p:nvSpPr>
          <p:cNvPr id="146" name="Овал 145"/>
          <p:cNvSpPr/>
          <p:nvPr/>
        </p:nvSpPr>
        <p:spPr>
          <a:xfrm>
            <a:off x="7236000" y="6048000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13</a:t>
            </a:r>
            <a:endParaRPr lang="ru-RU" sz="2400" b="1" dirty="0"/>
          </a:p>
        </p:txBody>
      </p:sp>
      <p:sp>
        <p:nvSpPr>
          <p:cNvPr id="147" name="Овал 146"/>
          <p:cNvSpPr>
            <a:spLocks/>
          </p:cNvSpPr>
          <p:nvPr/>
        </p:nvSpPr>
        <p:spPr>
          <a:xfrm>
            <a:off x="7236000" y="6048000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14</a:t>
            </a:r>
            <a:endParaRPr lang="ru-RU" sz="2400" b="1" dirty="0"/>
          </a:p>
        </p:txBody>
      </p:sp>
      <p:sp>
        <p:nvSpPr>
          <p:cNvPr id="148" name="Овал 147"/>
          <p:cNvSpPr/>
          <p:nvPr/>
        </p:nvSpPr>
        <p:spPr>
          <a:xfrm>
            <a:off x="7236000" y="6048000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15</a:t>
            </a:r>
            <a:endParaRPr lang="ru-RU" sz="2400" b="1" dirty="0"/>
          </a:p>
        </p:txBody>
      </p:sp>
      <p:sp>
        <p:nvSpPr>
          <p:cNvPr id="149" name="Овал 148"/>
          <p:cNvSpPr/>
          <p:nvPr/>
        </p:nvSpPr>
        <p:spPr>
          <a:xfrm>
            <a:off x="7236000" y="6048000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16</a:t>
            </a:r>
            <a:endParaRPr lang="ru-RU" sz="2400" b="1" dirty="0"/>
          </a:p>
        </p:txBody>
      </p:sp>
      <p:sp>
        <p:nvSpPr>
          <p:cNvPr id="150" name="Овал 149"/>
          <p:cNvSpPr>
            <a:spLocks/>
          </p:cNvSpPr>
          <p:nvPr/>
        </p:nvSpPr>
        <p:spPr>
          <a:xfrm>
            <a:off x="7236000" y="6048000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17</a:t>
            </a:r>
            <a:endParaRPr lang="ru-RU" sz="2400" b="1" dirty="0"/>
          </a:p>
        </p:txBody>
      </p:sp>
      <p:sp>
        <p:nvSpPr>
          <p:cNvPr id="151" name="Овал 150"/>
          <p:cNvSpPr/>
          <p:nvPr/>
        </p:nvSpPr>
        <p:spPr>
          <a:xfrm>
            <a:off x="7236000" y="6048000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18</a:t>
            </a:r>
            <a:endParaRPr lang="ru-RU" sz="2400" b="1" dirty="0"/>
          </a:p>
        </p:txBody>
      </p:sp>
      <p:sp>
        <p:nvSpPr>
          <p:cNvPr id="152" name="Овал 151"/>
          <p:cNvSpPr>
            <a:spLocks/>
          </p:cNvSpPr>
          <p:nvPr/>
        </p:nvSpPr>
        <p:spPr>
          <a:xfrm>
            <a:off x="7236000" y="6048000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19</a:t>
            </a:r>
            <a:endParaRPr lang="ru-RU" sz="2400" b="1" dirty="0"/>
          </a:p>
        </p:txBody>
      </p:sp>
      <p:sp>
        <p:nvSpPr>
          <p:cNvPr id="153" name="Овал 152"/>
          <p:cNvSpPr/>
          <p:nvPr/>
        </p:nvSpPr>
        <p:spPr>
          <a:xfrm>
            <a:off x="7236000" y="6048000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20</a:t>
            </a:r>
            <a:endParaRPr lang="ru-RU" sz="2400" b="1" dirty="0"/>
          </a:p>
        </p:txBody>
      </p:sp>
      <p:sp>
        <p:nvSpPr>
          <p:cNvPr id="159" name="Прямоугольник 158"/>
          <p:cNvSpPr/>
          <p:nvPr/>
        </p:nvSpPr>
        <p:spPr>
          <a:xfrm>
            <a:off x="8766843" y="5301627"/>
            <a:ext cx="1854409" cy="633336"/>
          </a:xfrm>
          <a:prstGeom prst="rect">
            <a:avLst/>
          </a:prstGeom>
          <a:solidFill>
            <a:schemeClr val="bg2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rgbClr val="FF0000"/>
                </a:solidFill>
              </a:rPr>
              <a:t>КОМАНДА 5</a:t>
            </a:r>
          </a:p>
        </p:txBody>
      </p:sp>
      <p:sp>
        <p:nvSpPr>
          <p:cNvPr id="181" name="Овал 180"/>
          <p:cNvSpPr>
            <a:spLocks/>
          </p:cNvSpPr>
          <p:nvPr/>
        </p:nvSpPr>
        <p:spPr>
          <a:xfrm>
            <a:off x="9146862" y="6047999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2" name="Овал 181"/>
          <p:cNvSpPr>
            <a:spLocks/>
          </p:cNvSpPr>
          <p:nvPr/>
        </p:nvSpPr>
        <p:spPr>
          <a:xfrm>
            <a:off x="9146862" y="6047999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1</a:t>
            </a:r>
            <a:endParaRPr lang="ru-RU" sz="2400" b="1" dirty="0"/>
          </a:p>
        </p:txBody>
      </p:sp>
      <p:sp>
        <p:nvSpPr>
          <p:cNvPr id="183" name="Овал 182"/>
          <p:cNvSpPr>
            <a:spLocks/>
          </p:cNvSpPr>
          <p:nvPr/>
        </p:nvSpPr>
        <p:spPr>
          <a:xfrm>
            <a:off x="9146862" y="6047999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2</a:t>
            </a:r>
            <a:endParaRPr lang="ru-RU" sz="2400" b="1" dirty="0"/>
          </a:p>
        </p:txBody>
      </p:sp>
      <p:sp>
        <p:nvSpPr>
          <p:cNvPr id="184" name="Овал 183"/>
          <p:cNvSpPr>
            <a:spLocks/>
          </p:cNvSpPr>
          <p:nvPr/>
        </p:nvSpPr>
        <p:spPr>
          <a:xfrm>
            <a:off x="9146862" y="6047999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3</a:t>
            </a:r>
            <a:endParaRPr lang="ru-RU" sz="2400" b="1" dirty="0"/>
          </a:p>
        </p:txBody>
      </p:sp>
      <p:sp>
        <p:nvSpPr>
          <p:cNvPr id="185" name="Овал 184"/>
          <p:cNvSpPr>
            <a:spLocks/>
          </p:cNvSpPr>
          <p:nvPr/>
        </p:nvSpPr>
        <p:spPr>
          <a:xfrm>
            <a:off x="9146862" y="6047999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4</a:t>
            </a:r>
            <a:endParaRPr lang="ru-RU" sz="2400" b="1" dirty="0"/>
          </a:p>
        </p:txBody>
      </p:sp>
      <p:sp>
        <p:nvSpPr>
          <p:cNvPr id="186" name="Овал 185"/>
          <p:cNvSpPr>
            <a:spLocks/>
          </p:cNvSpPr>
          <p:nvPr/>
        </p:nvSpPr>
        <p:spPr>
          <a:xfrm>
            <a:off x="9146862" y="6047999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5</a:t>
            </a:r>
            <a:endParaRPr lang="ru-RU" sz="2400" b="1" dirty="0"/>
          </a:p>
        </p:txBody>
      </p:sp>
      <p:sp>
        <p:nvSpPr>
          <p:cNvPr id="187" name="Овал 186"/>
          <p:cNvSpPr/>
          <p:nvPr/>
        </p:nvSpPr>
        <p:spPr>
          <a:xfrm>
            <a:off x="9146862" y="6047999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6</a:t>
            </a:r>
            <a:endParaRPr lang="ru-RU" sz="2400" b="1" dirty="0"/>
          </a:p>
        </p:txBody>
      </p:sp>
      <p:sp>
        <p:nvSpPr>
          <p:cNvPr id="188" name="Овал 187"/>
          <p:cNvSpPr/>
          <p:nvPr/>
        </p:nvSpPr>
        <p:spPr>
          <a:xfrm>
            <a:off x="9146862" y="6047999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7</a:t>
            </a:r>
            <a:endParaRPr lang="ru-RU" sz="2400" b="1" dirty="0"/>
          </a:p>
        </p:txBody>
      </p:sp>
      <p:sp>
        <p:nvSpPr>
          <p:cNvPr id="189" name="Овал 188"/>
          <p:cNvSpPr/>
          <p:nvPr/>
        </p:nvSpPr>
        <p:spPr>
          <a:xfrm>
            <a:off x="9146862" y="6047999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8</a:t>
            </a:r>
            <a:endParaRPr lang="ru-RU" sz="2400" b="1" dirty="0"/>
          </a:p>
        </p:txBody>
      </p:sp>
      <p:sp>
        <p:nvSpPr>
          <p:cNvPr id="190" name="Овал 189"/>
          <p:cNvSpPr/>
          <p:nvPr/>
        </p:nvSpPr>
        <p:spPr>
          <a:xfrm>
            <a:off x="9146862" y="6047999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9</a:t>
            </a:r>
            <a:endParaRPr lang="ru-RU" sz="2400" b="1" dirty="0"/>
          </a:p>
        </p:txBody>
      </p:sp>
      <p:sp>
        <p:nvSpPr>
          <p:cNvPr id="191" name="Овал 190"/>
          <p:cNvSpPr/>
          <p:nvPr/>
        </p:nvSpPr>
        <p:spPr>
          <a:xfrm>
            <a:off x="9146862" y="6047999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10</a:t>
            </a:r>
            <a:endParaRPr lang="ru-RU" sz="2400" b="1" dirty="0"/>
          </a:p>
        </p:txBody>
      </p:sp>
      <p:sp>
        <p:nvSpPr>
          <p:cNvPr id="192" name="Овал 191"/>
          <p:cNvSpPr>
            <a:spLocks/>
          </p:cNvSpPr>
          <p:nvPr/>
        </p:nvSpPr>
        <p:spPr>
          <a:xfrm>
            <a:off x="9146862" y="6047999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11</a:t>
            </a:r>
            <a:endParaRPr lang="ru-RU" sz="2400" b="1" dirty="0"/>
          </a:p>
        </p:txBody>
      </p:sp>
      <p:sp>
        <p:nvSpPr>
          <p:cNvPr id="193" name="Овал 192"/>
          <p:cNvSpPr/>
          <p:nvPr/>
        </p:nvSpPr>
        <p:spPr>
          <a:xfrm>
            <a:off x="9146862" y="6047999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12</a:t>
            </a:r>
            <a:endParaRPr lang="ru-RU" sz="2400" b="1" dirty="0"/>
          </a:p>
        </p:txBody>
      </p:sp>
      <p:sp>
        <p:nvSpPr>
          <p:cNvPr id="194" name="Овал 193"/>
          <p:cNvSpPr/>
          <p:nvPr/>
        </p:nvSpPr>
        <p:spPr>
          <a:xfrm>
            <a:off x="9146862" y="6047999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13</a:t>
            </a:r>
            <a:endParaRPr lang="ru-RU" sz="2400" b="1" dirty="0"/>
          </a:p>
        </p:txBody>
      </p:sp>
      <p:sp>
        <p:nvSpPr>
          <p:cNvPr id="195" name="Овал 194"/>
          <p:cNvSpPr>
            <a:spLocks/>
          </p:cNvSpPr>
          <p:nvPr/>
        </p:nvSpPr>
        <p:spPr>
          <a:xfrm>
            <a:off x="9146862" y="6047999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14</a:t>
            </a:r>
            <a:endParaRPr lang="ru-RU" sz="2400" b="1" dirty="0"/>
          </a:p>
        </p:txBody>
      </p:sp>
      <p:sp>
        <p:nvSpPr>
          <p:cNvPr id="196" name="Овал 195"/>
          <p:cNvSpPr/>
          <p:nvPr/>
        </p:nvSpPr>
        <p:spPr>
          <a:xfrm>
            <a:off x="9146862" y="6047999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15</a:t>
            </a:r>
            <a:endParaRPr lang="ru-RU" sz="2400" b="1" dirty="0"/>
          </a:p>
        </p:txBody>
      </p:sp>
      <p:sp>
        <p:nvSpPr>
          <p:cNvPr id="197" name="Овал 196"/>
          <p:cNvSpPr/>
          <p:nvPr/>
        </p:nvSpPr>
        <p:spPr>
          <a:xfrm>
            <a:off x="9146862" y="6047999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16</a:t>
            </a:r>
            <a:endParaRPr lang="ru-RU" sz="2400" b="1" dirty="0"/>
          </a:p>
        </p:txBody>
      </p:sp>
      <p:sp>
        <p:nvSpPr>
          <p:cNvPr id="198" name="Овал 197"/>
          <p:cNvSpPr>
            <a:spLocks/>
          </p:cNvSpPr>
          <p:nvPr/>
        </p:nvSpPr>
        <p:spPr>
          <a:xfrm>
            <a:off x="9146862" y="6047999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17</a:t>
            </a:r>
            <a:endParaRPr lang="ru-RU" sz="2400" b="1" dirty="0"/>
          </a:p>
        </p:txBody>
      </p:sp>
      <p:sp>
        <p:nvSpPr>
          <p:cNvPr id="199" name="Овал 198"/>
          <p:cNvSpPr/>
          <p:nvPr/>
        </p:nvSpPr>
        <p:spPr>
          <a:xfrm>
            <a:off x="9146862" y="6047999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18</a:t>
            </a:r>
            <a:endParaRPr lang="ru-RU" sz="2400" b="1" dirty="0"/>
          </a:p>
        </p:txBody>
      </p:sp>
      <p:sp>
        <p:nvSpPr>
          <p:cNvPr id="200" name="Овал 199"/>
          <p:cNvSpPr>
            <a:spLocks/>
          </p:cNvSpPr>
          <p:nvPr/>
        </p:nvSpPr>
        <p:spPr>
          <a:xfrm>
            <a:off x="9146862" y="6047999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19</a:t>
            </a:r>
            <a:endParaRPr lang="ru-RU" sz="2400" b="1" dirty="0"/>
          </a:p>
        </p:txBody>
      </p:sp>
      <p:sp>
        <p:nvSpPr>
          <p:cNvPr id="201" name="Овал 200"/>
          <p:cNvSpPr/>
          <p:nvPr/>
        </p:nvSpPr>
        <p:spPr>
          <a:xfrm>
            <a:off x="9146862" y="6047999"/>
            <a:ext cx="760782" cy="712607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20</a:t>
            </a:r>
            <a:endParaRPr lang="ru-RU" sz="2400" b="1" dirty="0"/>
          </a:p>
        </p:txBody>
      </p:sp>
      <p:pic>
        <p:nvPicPr>
          <p:cNvPr id="2" name="Рисунок 1">
            <a:extLst>
              <a:ext uri="{FF2B5EF4-FFF2-40B4-BE49-F238E27FC236}">
                <a16:creationId xmlns="" xmlns:a16="http://schemas.microsoft.com/office/drawing/2014/main" id="{B7F05DCF-EBCB-49FA-9C0D-AF7B00D2484E}"/>
              </a:ext>
            </a:extLst>
          </p:cNvPr>
          <p:cNvPicPr>
            <a:picLocks noChangeAspect="1"/>
          </p:cNvPicPr>
          <p:nvPr/>
        </p:nvPicPr>
        <p:blipFill>
          <a:blip r:embed="rId23"/>
          <a:stretch>
            <a:fillRect/>
          </a:stretch>
        </p:blipFill>
        <p:spPr>
          <a:xfrm rot="16200000">
            <a:off x="8949156" y="1998014"/>
            <a:ext cx="4251463" cy="14422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25657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21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7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28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4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35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6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1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42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3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8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49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0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51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2" fill="hold">
                      <p:stCondLst>
                        <p:cond delay="0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5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56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7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58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9" fill="hold">
                      <p:stCondLst>
                        <p:cond delay="0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2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63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4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65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6" fill="hold">
                      <p:stCondLst>
                        <p:cond delay="0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9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70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1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72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3" fill="hold">
                      <p:stCondLst>
                        <p:cond delay="0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6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77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8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79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0" fill="hold">
                      <p:stCondLst>
                        <p:cond delay="0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3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84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5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86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7" fill="hold">
                      <p:stCondLst>
                        <p:cond delay="0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0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91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2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93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4" fill="hold">
                      <p:stCondLst>
                        <p:cond delay="0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7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98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9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100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1" fill="hold">
                      <p:stCondLst>
                        <p:cond delay="0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4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105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6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  <p:seq concurrent="1" nextAc="seek">
              <p:cTn id="107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8" fill="hold">
                      <p:stCondLst>
                        <p:cond delay="0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11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112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3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114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5" fill="hold">
                      <p:stCondLst>
                        <p:cond delay="0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18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119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0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121" restart="whenNotActive" fill="hold" evtFilter="cancelBubble" nodeType="interactiveSeq">
                <p:stCondLst>
                  <p:cond evt="onClick" delay="0">
                    <p:tgtEl>
                      <p:spTgt spid="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2" fill="hold">
                      <p:stCondLst>
                        <p:cond delay="0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5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126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7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"/>
                  </p:tgtEl>
                </p:cond>
              </p:nextCondLst>
            </p:seq>
            <p:seq concurrent="1" nextAc="seek">
              <p:cTn id="128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9" fill="hold">
                      <p:stCondLst>
                        <p:cond delay="0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2" dur="2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133" dur="2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4" dur="2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  <p:seq concurrent="1" nextAc="seek">
              <p:cTn id="135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6" fill="hold">
                      <p:stCondLst>
                        <p:cond delay="0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9" dur="2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140" dur="2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1" dur="2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  <p:seq concurrent="1" nextAc="seek">
              <p:cTn id="142" restart="whenNotActive" fill="hold" evtFilter="cancelBubble" nodeType="interactiveSeq">
                <p:stCondLst>
                  <p:cond evt="onClick" delay="0">
                    <p:tgtEl>
                      <p:spTgt spid="4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3" fill="hold">
                      <p:stCondLst>
                        <p:cond delay="0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>
                      <p:stCondLst>
                        <p:cond delay="indefinite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8" fill="hold">
                      <p:stCondLst>
                        <p:cond delay="indefinite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>
                      <p:stCondLst>
                        <p:cond delay="indefinite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8" fill="hold">
                      <p:stCondLst>
                        <p:cond delay="indefinite"/>
                      </p:stCondLst>
                      <p:childTnLst>
                        <p:par>
                          <p:cTn id="209" fill="hold">
                            <p:stCondLst>
                              <p:cond delay="0"/>
                            </p:stCondLst>
                            <p:childTnLst>
                              <p:par>
                                <p:cTn id="2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2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3" fill="hold">
                      <p:stCondLst>
                        <p:cond delay="indefinite"/>
                      </p:stCondLst>
                      <p:childTnLst>
                        <p:par>
                          <p:cTn id="214" fill="hold">
                            <p:stCondLst>
                              <p:cond delay="0"/>
                            </p:stCondLst>
                            <p:childTnLst>
                              <p:par>
                                <p:cTn id="2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7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8" fill="hold">
                      <p:stCondLst>
                        <p:cond delay="indefinite"/>
                      </p:stCondLst>
                      <p:childTnLst>
                        <p:par>
                          <p:cTn id="219" fill="hold">
                            <p:stCondLst>
                              <p:cond delay="0"/>
                            </p:stCondLst>
                            <p:childTnLst>
                              <p:par>
                                <p:cTn id="2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2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3" fill="hold">
                      <p:stCondLst>
                        <p:cond delay="indefinite"/>
                      </p:stCondLst>
                      <p:childTnLst>
                        <p:par>
                          <p:cTn id="224" fill="hold">
                            <p:stCondLst>
                              <p:cond delay="0"/>
                            </p:stCondLst>
                            <p:childTnLst>
                              <p:par>
                                <p:cTn id="2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7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8" fill="hold">
                      <p:stCondLst>
                        <p:cond delay="indefinite"/>
                      </p:stCondLst>
                      <p:childTnLst>
                        <p:par>
                          <p:cTn id="229" fill="hold">
                            <p:stCondLst>
                              <p:cond delay="0"/>
                            </p:stCondLst>
                            <p:childTnLst>
                              <p:par>
                                <p:cTn id="2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2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3" fill="hold">
                      <p:stCondLst>
                        <p:cond delay="indefinite"/>
                      </p:stCondLst>
                      <p:childTnLst>
                        <p:par>
                          <p:cTn id="234" fill="hold">
                            <p:stCondLst>
                              <p:cond delay="0"/>
                            </p:stCondLst>
                            <p:childTnLst>
                              <p:par>
                                <p:cTn id="2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7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8" fill="hold">
                      <p:stCondLst>
                        <p:cond delay="indefinite"/>
                      </p:stCondLst>
                      <p:childTnLst>
                        <p:par>
                          <p:cTn id="239" fill="hold">
                            <p:stCondLst>
                              <p:cond delay="0"/>
                            </p:stCondLst>
                            <p:childTnLst>
                              <p:par>
                                <p:cTn id="2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2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8"/>
                  </p:tgtEl>
                </p:cond>
              </p:nextCondLst>
            </p:seq>
            <p:seq concurrent="1" nextAc="seek">
              <p:cTn id="243" restart="whenNotActive" fill="hold" evtFilter="cancelBubble" nodeType="interactiveSeq">
                <p:stCondLst>
                  <p:cond evt="onClick" delay="0">
                    <p:tgtEl>
                      <p:spTgt spid="7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4" fill="hold">
                      <p:stCondLst>
                        <p:cond delay="0"/>
                      </p:stCondLst>
                      <p:childTnLst>
                        <p:par>
                          <p:cTn id="245" fill="hold">
                            <p:stCondLst>
                              <p:cond delay="0"/>
                            </p:stCondLst>
                            <p:childTnLst>
                              <p:par>
                                <p:cTn id="24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8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9" fill="hold">
                      <p:stCondLst>
                        <p:cond delay="indefinite"/>
                      </p:stCondLst>
                      <p:childTnLst>
                        <p:par>
                          <p:cTn id="250" fill="hold">
                            <p:stCondLst>
                              <p:cond delay="0"/>
                            </p:stCondLst>
                            <p:childTnLst>
                              <p:par>
                                <p:cTn id="25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3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4" fill="hold">
                      <p:stCondLst>
                        <p:cond delay="indefinite"/>
                      </p:stCondLst>
                      <p:childTnLst>
                        <p:par>
                          <p:cTn id="255" fill="hold">
                            <p:stCondLst>
                              <p:cond delay="0"/>
                            </p:stCondLst>
                            <p:childTnLst>
                              <p:par>
                                <p:cTn id="25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8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9" fill="hold">
                      <p:stCondLst>
                        <p:cond delay="indefinite"/>
                      </p:stCondLst>
                      <p:childTnLst>
                        <p:par>
                          <p:cTn id="260" fill="hold">
                            <p:stCondLst>
                              <p:cond delay="0"/>
                            </p:stCondLst>
                            <p:childTnLst>
                              <p:par>
                                <p:cTn id="26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3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4" fill="hold">
                      <p:stCondLst>
                        <p:cond delay="indefinite"/>
                      </p:stCondLst>
                      <p:childTnLst>
                        <p:par>
                          <p:cTn id="265" fill="hold">
                            <p:stCondLst>
                              <p:cond delay="0"/>
                            </p:stCondLst>
                            <p:childTnLst>
                              <p:par>
                                <p:cTn id="26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8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9" fill="hold">
                      <p:stCondLst>
                        <p:cond delay="indefinite"/>
                      </p:stCondLst>
                      <p:childTnLst>
                        <p:par>
                          <p:cTn id="270" fill="hold">
                            <p:stCondLst>
                              <p:cond delay="0"/>
                            </p:stCondLst>
                            <p:childTnLst>
                              <p:par>
                                <p:cTn id="27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3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4" fill="hold">
                      <p:stCondLst>
                        <p:cond delay="indefinite"/>
                      </p:stCondLst>
                      <p:childTnLst>
                        <p:par>
                          <p:cTn id="275" fill="hold">
                            <p:stCondLst>
                              <p:cond delay="0"/>
                            </p:stCondLst>
                            <p:childTnLst>
                              <p:par>
                                <p:cTn id="27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8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9" fill="hold">
                      <p:stCondLst>
                        <p:cond delay="indefinite"/>
                      </p:stCondLst>
                      <p:childTnLst>
                        <p:par>
                          <p:cTn id="280" fill="hold">
                            <p:stCondLst>
                              <p:cond delay="0"/>
                            </p:stCondLst>
                            <p:childTnLst>
                              <p:par>
                                <p:cTn id="28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3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4" fill="hold">
                      <p:stCondLst>
                        <p:cond delay="indefinite"/>
                      </p:stCondLst>
                      <p:childTnLst>
                        <p:par>
                          <p:cTn id="285" fill="hold">
                            <p:stCondLst>
                              <p:cond delay="0"/>
                            </p:stCondLst>
                            <p:childTnLst>
                              <p:par>
                                <p:cTn id="28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8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9" fill="hold">
                      <p:stCondLst>
                        <p:cond delay="indefinite"/>
                      </p:stCondLst>
                      <p:childTnLst>
                        <p:par>
                          <p:cTn id="290" fill="hold">
                            <p:stCondLst>
                              <p:cond delay="0"/>
                            </p:stCondLst>
                            <p:childTnLst>
                              <p:par>
                                <p:cTn id="29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3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4" fill="hold">
                      <p:stCondLst>
                        <p:cond delay="indefinite"/>
                      </p:stCondLst>
                      <p:childTnLst>
                        <p:par>
                          <p:cTn id="295" fill="hold">
                            <p:stCondLst>
                              <p:cond delay="0"/>
                            </p:stCondLst>
                            <p:childTnLst>
                              <p:par>
                                <p:cTn id="29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8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9" fill="hold">
                      <p:stCondLst>
                        <p:cond delay="indefinite"/>
                      </p:stCondLst>
                      <p:childTnLst>
                        <p:par>
                          <p:cTn id="300" fill="hold">
                            <p:stCondLst>
                              <p:cond delay="0"/>
                            </p:stCondLst>
                            <p:childTnLst>
                              <p:par>
                                <p:cTn id="30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3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4" fill="hold">
                      <p:stCondLst>
                        <p:cond delay="indefinite"/>
                      </p:stCondLst>
                      <p:childTnLst>
                        <p:par>
                          <p:cTn id="305" fill="hold">
                            <p:stCondLst>
                              <p:cond delay="0"/>
                            </p:stCondLst>
                            <p:childTnLst>
                              <p:par>
                                <p:cTn id="30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8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9" fill="hold">
                      <p:stCondLst>
                        <p:cond delay="indefinite"/>
                      </p:stCondLst>
                      <p:childTnLst>
                        <p:par>
                          <p:cTn id="310" fill="hold">
                            <p:stCondLst>
                              <p:cond delay="0"/>
                            </p:stCondLst>
                            <p:childTnLst>
                              <p:par>
                                <p:cTn id="31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3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4" fill="hold">
                      <p:stCondLst>
                        <p:cond delay="indefinite"/>
                      </p:stCondLst>
                      <p:childTnLst>
                        <p:par>
                          <p:cTn id="315" fill="hold">
                            <p:stCondLst>
                              <p:cond delay="0"/>
                            </p:stCondLst>
                            <p:childTnLst>
                              <p:par>
                                <p:cTn id="3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8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9" fill="hold">
                      <p:stCondLst>
                        <p:cond delay="indefinite"/>
                      </p:stCondLst>
                      <p:childTnLst>
                        <p:par>
                          <p:cTn id="320" fill="hold">
                            <p:stCondLst>
                              <p:cond delay="0"/>
                            </p:stCondLst>
                            <p:childTnLst>
                              <p:par>
                                <p:cTn id="3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3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4" fill="hold">
                      <p:stCondLst>
                        <p:cond delay="indefinite"/>
                      </p:stCondLst>
                      <p:childTnLst>
                        <p:par>
                          <p:cTn id="325" fill="hold">
                            <p:stCondLst>
                              <p:cond delay="0"/>
                            </p:stCondLst>
                            <p:childTnLst>
                              <p:par>
                                <p:cTn id="3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8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9" fill="hold">
                      <p:stCondLst>
                        <p:cond delay="indefinite"/>
                      </p:stCondLst>
                      <p:childTnLst>
                        <p:par>
                          <p:cTn id="330" fill="hold">
                            <p:stCondLst>
                              <p:cond delay="0"/>
                            </p:stCondLst>
                            <p:childTnLst>
                              <p:par>
                                <p:cTn id="3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3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4" fill="hold">
                      <p:stCondLst>
                        <p:cond delay="indefinite"/>
                      </p:stCondLst>
                      <p:childTnLst>
                        <p:par>
                          <p:cTn id="335" fill="hold">
                            <p:stCondLst>
                              <p:cond delay="0"/>
                            </p:stCondLst>
                            <p:childTnLst>
                              <p:par>
                                <p:cTn id="33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8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9" fill="hold">
                      <p:stCondLst>
                        <p:cond delay="indefinite"/>
                      </p:stCondLst>
                      <p:childTnLst>
                        <p:par>
                          <p:cTn id="340" fill="hold">
                            <p:stCondLst>
                              <p:cond delay="0"/>
                            </p:stCondLst>
                            <p:childTnLst>
                              <p:par>
                                <p:cTn id="34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3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8"/>
                  </p:tgtEl>
                </p:cond>
              </p:nextCondLst>
            </p:seq>
            <p:seq concurrent="1" nextAc="seek">
              <p:cTn id="344" restart="whenNotActive" fill="hold" evtFilter="cancelBubble" nodeType="interactiveSeq">
                <p:stCondLst>
                  <p:cond evt="onClick" delay="0">
                    <p:tgtEl>
                      <p:spTgt spid="10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45" fill="hold">
                      <p:stCondLst>
                        <p:cond delay="0"/>
                      </p:stCondLst>
                      <p:childTnLst>
                        <p:par>
                          <p:cTn id="346" fill="hold">
                            <p:stCondLst>
                              <p:cond delay="0"/>
                            </p:stCondLst>
                            <p:childTnLst>
                              <p:par>
                                <p:cTn id="34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9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0" fill="hold">
                      <p:stCondLst>
                        <p:cond delay="indefinite"/>
                      </p:stCondLst>
                      <p:childTnLst>
                        <p:par>
                          <p:cTn id="351" fill="hold">
                            <p:stCondLst>
                              <p:cond delay="0"/>
                            </p:stCondLst>
                            <p:childTnLst>
                              <p:par>
                                <p:cTn id="35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4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5" fill="hold">
                      <p:stCondLst>
                        <p:cond delay="indefinite"/>
                      </p:stCondLst>
                      <p:childTnLst>
                        <p:par>
                          <p:cTn id="356" fill="hold">
                            <p:stCondLst>
                              <p:cond delay="0"/>
                            </p:stCondLst>
                            <p:childTnLst>
                              <p:par>
                                <p:cTn id="35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9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0" fill="hold">
                      <p:stCondLst>
                        <p:cond delay="indefinite"/>
                      </p:stCondLst>
                      <p:childTnLst>
                        <p:par>
                          <p:cTn id="361" fill="hold">
                            <p:stCondLst>
                              <p:cond delay="0"/>
                            </p:stCondLst>
                            <p:childTnLst>
                              <p:par>
                                <p:cTn id="36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4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5" fill="hold">
                      <p:stCondLst>
                        <p:cond delay="indefinite"/>
                      </p:stCondLst>
                      <p:childTnLst>
                        <p:par>
                          <p:cTn id="366" fill="hold">
                            <p:stCondLst>
                              <p:cond delay="0"/>
                            </p:stCondLst>
                            <p:childTnLst>
                              <p:par>
                                <p:cTn id="36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9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0" fill="hold">
                      <p:stCondLst>
                        <p:cond delay="indefinite"/>
                      </p:stCondLst>
                      <p:childTnLst>
                        <p:par>
                          <p:cTn id="371" fill="hold">
                            <p:stCondLst>
                              <p:cond delay="0"/>
                            </p:stCondLst>
                            <p:childTnLst>
                              <p:par>
                                <p:cTn id="37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4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5" fill="hold">
                      <p:stCondLst>
                        <p:cond delay="indefinite"/>
                      </p:stCondLst>
                      <p:childTnLst>
                        <p:par>
                          <p:cTn id="376" fill="hold">
                            <p:stCondLst>
                              <p:cond delay="0"/>
                            </p:stCondLst>
                            <p:childTnLst>
                              <p:par>
                                <p:cTn id="37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9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0" fill="hold">
                      <p:stCondLst>
                        <p:cond delay="indefinite"/>
                      </p:stCondLst>
                      <p:childTnLst>
                        <p:par>
                          <p:cTn id="381" fill="hold">
                            <p:stCondLst>
                              <p:cond delay="0"/>
                            </p:stCondLst>
                            <p:childTnLst>
                              <p:par>
                                <p:cTn id="38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4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5" fill="hold">
                      <p:stCondLst>
                        <p:cond delay="indefinite"/>
                      </p:stCondLst>
                      <p:childTnLst>
                        <p:par>
                          <p:cTn id="386" fill="hold">
                            <p:stCondLst>
                              <p:cond delay="0"/>
                            </p:stCondLst>
                            <p:childTnLst>
                              <p:par>
                                <p:cTn id="38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9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0" fill="hold">
                      <p:stCondLst>
                        <p:cond delay="indefinite"/>
                      </p:stCondLst>
                      <p:childTnLst>
                        <p:par>
                          <p:cTn id="391" fill="hold">
                            <p:stCondLst>
                              <p:cond delay="0"/>
                            </p:stCondLst>
                            <p:childTnLst>
                              <p:par>
                                <p:cTn id="39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4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5" fill="hold">
                      <p:stCondLst>
                        <p:cond delay="indefinite"/>
                      </p:stCondLst>
                      <p:childTnLst>
                        <p:par>
                          <p:cTn id="396" fill="hold">
                            <p:stCondLst>
                              <p:cond delay="0"/>
                            </p:stCondLst>
                            <p:childTnLst>
                              <p:par>
                                <p:cTn id="39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9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0" fill="hold">
                      <p:stCondLst>
                        <p:cond delay="indefinite"/>
                      </p:stCondLst>
                      <p:childTnLst>
                        <p:par>
                          <p:cTn id="401" fill="hold">
                            <p:stCondLst>
                              <p:cond delay="0"/>
                            </p:stCondLst>
                            <p:childTnLst>
                              <p:par>
                                <p:cTn id="40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4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5" fill="hold">
                      <p:stCondLst>
                        <p:cond delay="indefinite"/>
                      </p:stCondLst>
                      <p:childTnLst>
                        <p:par>
                          <p:cTn id="406" fill="hold">
                            <p:stCondLst>
                              <p:cond delay="0"/>
                            </p:stCondLst>
                            <p:childTnLst>
                              <p:par>
                                <p:cTn id="40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9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0" fill="hold">
                      <p:stCondLst>
                        <p:cond delay="indefinite"/>
                      </p:stCondLst>
                      <p:childTnLst>
                        <p:par>
                          <p:cTn id="411" fill="hold">
                            <p:stCondLst>
                              <p:cond delay="0"/>
                            </p:stCondLst>
                            <p:childTnLst>
                              <p:par>
                                <p:cTn id="41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4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5" fill="hold">
                      <p:stCondLst>
                        <p:cond delay="indefinite"/>
                      </p:stCondLst>
                      <p:childTnLst>
                        <p:par>
                          <p:cTn id="416" fill="hold">
                            <p:stCondLst>
                              <p:cond delay="0"/>
                            </p:stCondLst>
                            <p:childTnLst>
                              <p:par>
                                <p:cTn id="4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9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0" fill="hold">
                      <p:stCondLst>
                        <p:cond delay="indefinite"/>
                      </p:stCondLst>
                      <p:childTnLst>
                        <p:par>
                          <p:cTn id="421" fill="hold">
                            <p:stCondLst>
                              <p:cond delay="0"/>
                            </p:stCondLst>
                            <p:childTnLst>
                              <p:par>
                                <p:cTn id="4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4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5" fill="hold">
                      <p:stCondLst>
                        <p:cond delay="indefinite"/>
                      </p:stCondLst>
                      <p:childTnLst>
                        <p:par>
                          <p:cTn id="426" fill="hold">
                            <p:stCondLst>
                              <p:cond delay="0"/>
                            </p:stCondLst>
                            <p:childTnLst>
                              <p:par>
                                <p:cTn id="4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9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0" fill="hold">
                      <p:stCondLst>
                        <p:cond delay="indefinite"/>
                      </p:stCondLst>
                      <p:childTnLst>
                        <p:par>
                          <p:cTn id="431" fill="hold">
                            <p:stCondLst>
                              <p:cond delay="0"/>
                            </p:stCondLst>
                            <p:childTnLst>
                              <p:par>
                                <p:cTn id="4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4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5" fill="hold">
                      <p:stCondLst>
                        <p:cond delay="indefinite"/>
                      </p:stCondLst>
                      <p:childTnLst>
                        <p:par>
                          <p:cTn id="436" fill="hold">
                            <p:stCondLst>
                              <p:cond delay="0"/>
                            </p:stCondLst>
                            <p:childTnLst>
                              <p:par>
                                <p:cTn id="43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9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0" fill="hold">
                      <p:stCondLst>
                        <p:cond delay="indefinite"/>
                      </p:stCondLst>
                      <p:childTnLst>
                        <p:par>
                          <p:cTn id="441" fill="hold">
                            <p:stCondLst>
                              <p:cond delay="0"/>
                            </p:stCondLst>
                            <p:childTnLst>
                              <p:par>
                                <p:cTn id="44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4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5"/>
                  </p:tgtEl>
                </p:cond>
              </p:nextCondLst>
            </p:seq>
            <p:seq concurrent="1" nextAc="seek">
              <p:cTn id="445" restart="whenNotActive" fill="hold" evtFilter="cancelBubble" nodeType="interactiveSeq">
                <p:stCondLst>
                  <p:cond evt="onClick" delay="0">
                    <p:tgtEl>
                      <p:spTgt spid="1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46" fill="hold">
                      <p:stCondLst>
                        <p:cond delay="0"/>
                      </p:stCondLst>
                      <p:childTnLst>
                        <p:par>
                          <p:cTn id="447" fill="hold">
                            <p:stCondLst>
                              <p:cond delay="0"/>
                            </p:stCondLst>
                            <p:childTnLst>
                              <p:par>
                                <p:cTn id="44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0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1" fill="hold">
                      <p:stCondLst>
                        <p:cond delay="indefinite"/>
                      </p:stCondLst>
                      <p:childTnLst>
                        <p:par>
                          <p:cTn id="452" fill="hold">
                            <p:stCondLst>
                              <p:cond delay="0"/>
                            </p:stCondLst>
                            <p:childTnLst>
                              <p:par>
                                <p:cTn id="45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5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6" fill="hold">
                      <p:stCondLst>
                        <p:cond delay="indefinite"/>
                      </p:stCondLst>
                      <p:childTnLst>
                        <p:par>
                          <p:cTn id="457" fill="hold">
                            <p:stCondLst>
                              <p:cond delay="0"/>
                            </p:stCondLst>
                            <p:childTnLst>
                              <p:par>
                                <p:cTn id="45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0"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1" fill="hold">
                      <p:stCondLst>
                        <p:cond delay="indefinite"/>
                      </p:stCondLst>
                      <p:childTnLst>
                        <p:par>
                          <p:cTn id="462" fill="hold">
                            <p:stCondLst>
                              <p:cond delay="0"/>
                            </p:stCondLst>
                            <p:childTnLst>
                              <p:par>
                                <p:cTn id="46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5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6" fill="hold">
                      <p:stCondLst>
                        <p:cond delay="indefinite"/>
                      </p:stCondLst>
                      <p:childTnLst>
                        <p:par>
                          <p:cTn id="467" fill="hold">
                            <p:stCondLst>
                              <p:cond delay="0"/>
                            </p:stCondLst>
                            <p:childTnLst>
                              <p:par>
                                <p:cTn id="46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0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1" fill="hold">
                      <p:stCondLst>
                        <p:cond delay="indefinite"/>
                      </p:stCondLst>
                      <p:childTnLst>
                        <p:par>
                          <p:cTn id="472" fill="hold">
                            <p:stCondLst>
                              <p:cond delay="0"/>
                            </p:stCondLst>
                            <p:childTnLst>
                              <p:par>
                                <p:cTn id="47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5"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6" fill="hold">
                      <p:stCondLst>
                        <p:cond delay="indefinite"/>
                      </p:stCondLst>
                      <p:childTnLst>
                        <p:par>
                          <p:cTn id="477" fill="hold">
                            <p:stCondLst>
                              <p:cond delay="0"/>
                            </p:stCondLst>
                            <p:childTnLst>
                              <p:par>
                                <p:cTn id="47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0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1" fill="hold">
                      <p:stCondLst>
                        <p:cond delay="indefinite"/>
                      </p:stCondLst>
                      <p:childTnLst>
                        <p:par>
                          <p:cTn id="482" fill="hold">
                            <p:stCondLst>
                              <p:cond delay="0"/>
                            </p:stCondLst>
                            <p:childTnLst>
                              <p:par>
                                <p:cTn id="48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5" dur="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6" fill="hold">
                      <p:stCondLst>
                        <p:cond delay="indefinite"/>
                      </p:stCondLst>
                      <p:childTnLst>
                        <p:par>
                          <p:cTn id="487" fill="hold">
                            <p:stCondLst>
                              <p:cond delay="0"/>
                            </p:stCondLst>
                            <p:childTnLst>
                              <p:par>
                                <p:cTn id="48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0" dur="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1" fill="hold">
                      <p:stCondLst>
                        <p:cond delay="indefinite"/>
                      </p:stCondLst>
                      <p:childTnLst>
                        <p:par>
                          <p:cTn id="492" fill="hold">
                            <p:stCondLst>
                              <p:cond delay="0"/>
                            </p:stCondLst>
                            <p:childTnLst>
                              <p:par>
                                <p:cTn id="49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5" dur="5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6" fill="hold">
                      <p:stCondLst>
                        <p:cond delay="indefinite"/>
                      </p:stCondLst>
                      <p:childTnLst>
                        <p:par>
                          <p:cTn id="497" fill="hold">
                            <p:stCondLst>
                              <p:cond delay="0"/>
                            </p:stCondLst>
                            <p:childTnLst>
                              <p:par>
                                <p:cTn id="49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0" dur="5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1" fill="hold">
                      <p:stCondLst>
                        <p:cond delay="indefinite"/>
                      </p:stCondLst>
                      <p:childTnLst>
                        <p:par>
                          <p:cTn id="502" fill="hold">
                            <p:stCondLst>
                              <p:cond delay="0"/>
                            </p:stCondLst>
                            <p:childTnLst>
                              <p:par>
                                <p:cTn id="50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5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6" fill="hold">
                      <p:stCondLst>
                        <p:cond delay="indefinite"/>
                      </p:stCondLst>
                      <p:childTnLst>
                        <p:par>
                          <p:cTn id="507" fill="hold">
                            <p:stCondLst>
                              <p:cond delay="0"/>
                            </p:stCondLst>
                            <p:childTnLst>
                              <p:par>
                                <p:cTn id="50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0" dur="5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1" fill="hold">
                      <p:stCondLst>
                        <p:cond delay="indefinite"/>
                      </p:stCondLst>
                      <p:childTnLst>
                        <p:par>
                          <p:cTn id="512" fill="hold">
                            <p:stCondLst>
                              <p:cond delay="0"/>
                            </p:stCondLst>
                            <p:childTnLst>
                              <p:par>
                                <p:cTn id="5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5" dur="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6" fill="hold">
                      <p:stCondLst>
                        <p:cond delay="indefinite"/>
                      </p:stCondLst>
                      <p:childTnLst>
                        <p:par>
                          <p:cTn id="517" fill="hold">
                            <p:stCondLst>
                              <p:cond delay="0"/>
                            </p:stCondLst>
                            <p:childTnLst>
                              <p:par>
                                <p:cTn id="5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0"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1" fill="hold">
                      <p:stCondLst>
                        <p:cond delay="indefinite"/>
                      </p:stCondLst>
                      <p:childTnLst>
                        <p:par>
                          <p:cTn id="522" fill="hold">
                            <p:stCondLst>
                              <p:cond delay="0"/>
                            </p:stCondLst>
                            <p:childTnLst>
                              <p:par>
                                <p:cTn id="5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5" dur="5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6" fill="hold">
                      <p:stCondLst>
                        <p:cond delay="indefinite"/>
                      </p:stCondLst>
                      <p:childTnLst>
                        <p:par>
                          <p:cTn id="527" fill="hold">
                            <p:stCondLst>
                              <p:cond delay="0"/>
                            </p:stCondLst>
                            <p:childTnLst>
                              <p:par>
                                <p:cTn id="5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0" dur="5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1" fill="hold">
                      <p:stCondLst>
                        <p:cond delay="indefinite"/>
                      </p:stCondLst>
                      <p:childTnLst>
                        <p:par>
                          <p:cTn id="532" fill="hold">
                            <p:stCondLst>
                              <p:cond delay="0"/>
                            </p:stCondLst>
                            <p:childTnLst>
                              <p:par>
                                <p:cTn id="5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5" dur="5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6" fill="hold">
                      <p:stCondLst>
                        <p:cond delay="indefinite"/>
                      </p:stCondLst>
                      <p:childTnLst>
                        <p:par>
                          <p:cTn id="537" fill="hold">
                            <p:stCondLst>
                              <p:cond delay="0"/>
                            </p:stCondLst>
                            <p:childTnLst>
                              <p:par>
                                <p:cTn id="53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0" dur="5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1" fill="hold">
                      <p:stCondLst>
                        <p:cond delay="indefinite"/>
                      </p:stCondLst>
                      <p:childTnLst>
                        <p:par>
                          <p:cTn id="542" fill="hold">
                            <p:stCondLst>
                              <p:cond delay="0"/>
                            </p:stCondLst>
                            <p:childTnLst>
                              <p:par>
                                <p:cTn id="54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5" dur="5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2"/>
                  </p:tgtEl>
                </p:cond>
              </p:nextCondLst>
            </p:seq>
            <p:seq concurrent="1" nextAc="seek">
              <p:cTn id="546" restart="whenNotActive" fill="hold" evtFilter="cancelBubble" nodeType="interactiveSeq">
                <p:stCondLst>
                  <p:cond evt="onClick" delay="0">
                    <p:tgtEl>
                      <p:spTgt spid="15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47" fill="hold">
                      <p:stCondLst>
                        <p:cond delay="0"/>
                      </p:stCondLst>
                      <p:childTnLst>
                        <p:par>
                          <p:cTn id="548" fill="hold">
                            <p:stCondLst>
                              <p:cond delay="0"/>
                            </p:stCondLst>
                            <p:childTnLst>
                              <p:par>
                                <p:cTn id="54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1" dur="500"/>
                                        <p:tgtEl>
                                          <p:spTgt spid="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2" fill="hold">
                      <p:stCondLst>
                        <p:cond delay="indefinite"/>
                      </p:stCondLst>
                      <p:childTnLst>
                        <p:par>
                          <p:cTn id="553" fill="hold">
                            <p:stCondLst>
                              <p:cond delay="0"/>
                            </p:stCondLst>
                            <p:childTnLst>
                              <p:par>
                                <p:cTn id="55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6" dur="500"/>
                                        <p:tgtEl>
                                          <p:spTgt spid="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7" fill="hold">
                      <p:stCondLst>
                        <p:cond delay="indefinite"/>
                      </p:stCondLst>
                      <p:childTnLst>
                        <p:par>
                          <p:cTn id="558" fill="hold">
                            <p:stCondLst>
                              <p:cond delay="0"/>
                            </p:stCondLst>
                            <p:childTnLst>
                              <p:par>
                                <p:cTn id="55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1" dur="500"/>
                                        <p:tgtEl>
                                          <p:spTgt spid="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2" fill="hold">
                      <p:stCondLst>
                        <p:cond delay="indefinite"/>
                      </p:stCondLst>
                      <p:childTnLst>
                        <p:par>
                          <p:cTn id="563" fill="hold">
                            <p:stCondLst>
                              <p:cond delay="0"/>
                            </p:stCondLst>
                            <p:childTnLst>
                              <p:par>
                                <p:cTn id="56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6" dur="500"/>
                                        <p:tgtEl>
                                          <p:spTgt spid="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7" fill="hold">
                      <p:stCondLst>
                        <p:cond delay="indefinite"/>
                      </p:stCondLst>
                      <p:childTnLst>
                        <p:par>
                          <p:cTn id="568" fill="hold">
                            <p:stCondLst>
                              <p:cond delay="0"/>
                            </p:stCondLst>
                            <p:childTnLst>
                              <p:par>
                                <p:cTn id="56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1" dur="500"/>
                                        <p:tgtEl>
                                          <p:spTgt spid="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2" fill="hold">
                      <p:stCondLst>
                        <p:cond delay="indefinite"/>
                      </p:stCondLst>
                      <p:childTnLst>
                        <p:par>
                          <p:cTn id="573" fill="hold">
                            <p:stCondLst>
                              <p:cond delay="0"/>
                            </p:stCondLst>
                            <p:childTnLst>
                              <p:par>
                                <p:cTn id="57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6" dur="500"/>
                                        <p:tgtEl>
                                          <p:spTgt spid="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7" fill="hold">
                      <p:stCondLst>
                        <p:cond delay="indefinite"/>
                      </p:stCondLst>
                      <p:childTnLst>
                        <p:par>
                          <p:cTn id="578" fill="hold">
                            <p:stCondLst>
                              <p:cond delay="0"/>
                            </p:stCondLst>
                            <p:childTnLst>
                              <p:par>
                                <p:cTn id="57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1" dur="500"/>
                                        <p:tgtEl>
                                          <p:spTgt spid="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2" fill="hold">
                      <p:stCondLst>
                        <p:cond delay="indefinite"/>
                      </p:stCondLst>
                      <p:childTnLst>
                        <p:par>
                          <p:cTn id="583" fill="hold">
                            <p:stCondLst>
                              <p:cond delay="0"/>
                            </p:stCondLst>
                            <p:childTnLst>
                              <p:par>
                                <p:cTn id="58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6" dur="500"/>
                                        <p:tgtEl>
                                          <p:spTgt spid="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7" fill="hold">
                      <p:stCondLst>
                        <p:cond delay="indefinite"/>
                      </p:stCondLst>
                      <p:childTnLst>
                        <p:par>
                          <p:cTn id="588" fill="hold">
                            <p:stCondLst>
                              <p:cond delay="0"/>
                            </p:stCondLst>
                            <p:childTnLst>
                              <p:par>
                                <p:cTn id="58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1" dur="500"/>
                                        <p:tgtEl>
                                          <p:spTgt spid="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2" fill="hold">
                      <p:stCondLst>
                        <p:cond delay="indefinite"/>
                      </p:stCondLst>
                      <p:childTnLst>
                        <p:par>
                          <p:cTn id="593" fill="hold">
                            <p:stCondLst>
                              <p:cond delay="0"/>
                            </p:stCondLst>
                            <p:childTnLst>
                              <p:par>
                                <p:cTn id="59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6" dur="500"/>
                                        <p:tgtEl>
                                          <p:spTgt spid="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7" fill="hold">
                      <p:stCondLst>
                        <p:cond delay="indefinite"/>
                      </p:stCondLst>
                      <p:childTnLst>
                        <p:par>
                          <p:cTn id="598" fill="hold">
                            <p:stCondLst>
                              <p:cond delay="0"/>
                            </p:stCondLst>
                            <p:childTnLst>
                              <p:par>
                                <p:cTn id="59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1" dur="500"/>
                                        <p:tgtEl>
                                          <p:spTgt spid="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2" fill="hold">
                      <p:stCondLst>
                        <p:cond delay="indefinite"/>
                      </p:stCondLst>
                      <p:childTnLst>
                        <p:par>
                          <p:cTn id="603" fill="hold">
                            <p:stCondLst>
                              <p:cond delay="0"/>
                            </p:stCondLst>
                            <p:childTnLst>
                              <p:par>
                                <p:cTn id="60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6" dur="500"/>
                                        <p:tgtEl>
                                          <p:spTgt spid="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7" fill="hold">
                      <p:stCondLst>
                        <p:cond delay="indefinite"/>
                      </p:stCondLst>
                      <p:childTnLst>
                        <p:par>
                          <p:cTn id="608" fill="hold">
                            <p:stCondLst>
                              <p:cond delay="0"/>
                            </p:stCondLst>
                            <p:childTnLst>
                              <p:par>
                                <p:cTn id="60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1" dur="500"/>
                                        <p:tgtEl>
                                          <p:spTgt spid="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2" fill="hold">
                      <p:stCondLst>
                        <p:cond delay="indefinite"/>
                      </p:stCondLst>
                      <p:childTnLst>
                        <p:par>
                          <p:cTn id="613" fill="hold">
                            <p:stCondLst>
                              <p:cond delay="0"/>
                            </p:stCondLst>
                            <p:childTnLst>
                              <p:par>
                                <p:cTn id="6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6" dur="500"/>
                                        <p:tgtEl>
                                          <p:spTgt spid="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7" fill="hold">
                      <p:stCondLst>
                        <p:cond delay="indefinite"/>
                      </p:stCondLst>
                      <p:childTnLst>
                        <p:par>
                          <p:cTn id="618" fill="hold">
                            <p:stCondLst>
                              <p:cond delay="0"/>
                            </p:stCondLst>
                            <p:childTnLst>
                              <p:par>
                                <p:cTn id="6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1" dur="500"/>
                                        <p:tgtEl>
                                          <p:spTgt spid="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2" fill="hold">
                      <p:stCondLst>
                        <p:cond delay="indefinite"/>
                      </p:stCondLst>
                      <p:childTnLst>
                        <p:par>
                          <p:cTn id="623" fill="hold">
                            <p:stCondLst>
                              <p:cond delay="0"/>
                            </p:stCondLst>
                            <p:childTnLst>
                              <p:par>
                                <p:cTn id="6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6" dur="500"/>
                                        <p:tgtEl>
                                          <p:spTgt spid="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7" fill="hold">
                      <p:stCondLst>
                        <p:cond delay="indefinite"/>
                      </p:stCondLst>
                      <p:childTnLst>
                        <p:par>
                          <p:cTn id="628" fill="hold">
                            <p:stCondLst>
                              <p:cond delay="0"/>
                            </p:stCondLst>
                            <p:childTnLst>
                              <p:par>
                                <p:cTn id="6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1" dur="500"/>
                                        <p:tgtEl>
                                          <p:spTgt spid="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2" fill="hold">
                      <p:stCondLst>
                        <p:cond delay="indefinite"/>
                      </p:stCondLst>
                      <p:childTnLst>
                        <p:par>
                          <p:cTn id="633" fill="hold">
                            <p:stCondLst>
                              <p:cond delay="0"/>
                            </p:stCondLst>
                            <p:childTnLst>
                              <p:par>
                                <p:cTn id="6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6" dur="500"/>
                                        <p:tgtEl>
                                          <p:spTgt spid="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7" fill="hold">
                      <p:stCondLst>
                        <p:cond delay="indefinite"/>
                      </p:stCondLst>
                      <p:childTnLst>
                        <p:par>
                          <p:cTn id="638" fill="hold">
                            <p:stCondLst>
                              <p:cond delay="0"/>
                            </p:stCondLst>
                            <p:childTnLst>
                              <p:par>
                                <p:cTn id="6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1" dur="500"/>
                                        <p:tgtEl>
                                          <p:spTgt spid="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2" fill="hold">
                      <p:stCondLst>
                        <p:cond delay="indefinite"/>
                      </p:stCondLst>
                      <p:childTnLst>
                        <p:par>
                          <p:cTn id="643" fill="hold">
                            <p:stCondLst>
                              <p:cond delay="0"/>
                            </p:stCondLst>
                            <p:childTnLst>
                              <p:par>
                                <p:cTn id="64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6" dur="500"/>
                                        <p:tgtEl>
                                          <p:spTgt spid="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9"/>
                  </p:tgtEl>
                </p:cond>
              </p:nextCondLst>
            </p:seq>
          </p:childTnLst>
        </p:cTn>
      </p:par>
    </p:tnLst>
    <p:bldLst>
      <p:bldP spid="51" grpId="0" animBg="1"/>
      <p:bldP spid="52" grpId="0" animBg="1"/>
      <p:bldP spid="53" grpId="0" animBg="1"/>
      <p:bldP spid="54" grpId="0" animBg="1"/>
      <p:bldP spid="55" grpId="0" animBg="1"/>
      <p:bldP spid="56" grpId="0" animBg="1"/>
      <p:bldP spid="57" grpId="0" animBg="1"/>
      <p:bldP spid="58" grpId="0" animBg="1"/>
      <p:bldP spid="59" grpId="0" animBg="1"/>
      <p:bldP spid="60" grpId="0" animBg="1"/>
      <p:bldP spid="61" grpId="0" animBg="1"/>
      <p:bldP spid="62" grpId="0" animBg="1"/>
      <p:bldP spid="63" grpId="0" animBg="1"/>
      <p:bldP spid="64" grpId="0" animBg="1"/>
      <p:bldP spid="65" grpId="0" animBg="1"/>
      <p:bldP spid="66" grpId="0" animBg="1"/>
      <p:bldP spid="67" grpId="0" animBg="1"/>
      <p:bldP spid="68" grpId="0" animBg="1"/>
      <p:bldP spid="69" grpId="0" animBg="1"/>
      <p:bldP spid="70" grpId="0" animBg="1"/>
      <p:bldP spid="80" grpId="0" animBg="1"/>
      <p:bldP spid="81" grpId="0" animBg="1"/>
      <p:bldP spid="82" grpId="0" animBg="1"/>
      <p:bldP spid="83" grpId="0" animBg="1"/>
      <p:bldP spid="84" grpId="0" animBg="1"/>
      <p:bldP spid="85" grpId="0" animBg="1"/>
      <p:bldP spid="86" grpId="0" animBg="1"/>
      <p:bldP spid="87" grpId="0" animBg="1"/>
      <p:bldP spid="88" grpId="0" animBg="1"/>
      <p:bldP spid="89" grpId="0" animBg="1"/>
      <p:bldP spid="90" grpId="0" animBg="1"/>
      <p:bldP spid="91" grpId="0" animBg="1"/>
      <p:bldP spid="92" grpId="0" animBg="1"/>
      <p:bldP spid="93" grpId="0" animBg="1"/>
      <p:bldP spid="94" grpId="0" animBg="1"/>
      <p:bldP spid="95" grpId="0" animBg="1"/>
      <p:bldP spid="96" grpId="0" animBg="1"/>
      <p:bldP spid="97" grpId="0" animBg="1"/>
      <p:bldP spid="98" grpId="0" animBg="1"/>
      <p:bldP spid="99" grpId="0" animBg="1"/>
      <p:bldP spid="107" grpId="0" animBg="1"/>
      <p:bldP spid="108" grpId="0" animBg="1"/>
      <p:bldP spid="109" grpId="0" animBg="1"/>
      <p:bldP spid="110" grpId="0" animBg="1"/>
      <p:bldP spid="111" grpId="0" animBg="1"/>
      <p:bldP spid="112" grpId="0" animBg="1"/>
      <p:bldP spid="113" grpId="0" animBg="1"/>
      <p:bldP spid="114" grpId="0" animBg="1"/>
      <p:bldP spid="115" grpId="0" animBg="1"/>
      <p:bldP spid="116" grpId="0" animBg="1"/>
      <p:bldP spid="117" grpId="0" animBg="1"/>
      <p:bldP spid="118" grpId="0" animBg="1"/>
      <p:bldP spid="119" grpId="0" animBg="1"/>
      <p:bldP spid="120" grpId="0" animBg="1"/>
      <p:bldP spid="121" grpId="0" animBg="1"/>
      <p:bldP spid="122" grpId="0" animBg="1"/>
      <p:bldP spid="123" grpId="0" animBg="1"/>
      <p:bldP spid="124" grpId="0" animBg="1"/>
      <p:bldP spid="125" grpId="0" animBg="1"/>
      <p:bldP spid="126" grpId="0" animBg="1"/>
      <p:bldP spid="134" grpId="0" animBg="1"/>
      <p:bldP spid="135" grpId="0" animBg="1"/>
      <p:bldP spid="136" grpId="0" animBg="1"/>
      <p:bldP spid="137" grpId="0" animBg="1"/>
      <p:bldP spid="138" grpId="0" animBg="1"/>
      <p:bldP spid="139" grpId="0" animBg="1"/>
      <p:bldP spid="140" grpId="0" animBg="1"/>
      <p:bldP spid="141" grpId="0" animBg="1"/>
      <p:bldP spid="142" grpId="0" animBg="1"/>
      <p:bldP spid="143" grpId="0" animBg="1"/>
      <p:bldP spid="144" grpId="0" animBg="1"/>
      <p:bldP spid="145" grpId="0" animBg="1"/>
      <p:bldP spid="146" grpId="0" animBg="1"/>
      <p:bldP spid="147" grpId="0" animBg="1"/>
      <p:bldP spid="148" grpId="0" animBg="1"/>
      <p:bldP spid="149" grpId="0" animBg="1"/>
      <p:bldP spid="150" grpId="0" animBg="1"/>
      <p:bldP spid="151" grpId="0" animBg="1"/>
      <p:bldP spid="152" grpId="0" animBg="1"/>
      <p:bldP spid="153" grpId="0" animBg="1"/>
      <p:bldP spid="182" grpId="0" animBg="1"/>
      <p:bldP spid="183" grpId="0" animBg="1"/>
      <p:bldP spid="184" grpId="0" animBg="1"/>
      <p:bldP spid="185" grpId="0" animBg="1"/>
      <p:bldP spid="186" grpId="0" animBg="1"/>
      <p:bldP spid="187" grpId="0" animBg="1"/>
      <p:bldP spid="188" grpId="0" animBg="1"/>
      <p:bldP spid="189" grpId="0" animBg="1"/>
      <p:bldP spid="190" grpId="0" animBg="1"/>
      <p:bldP spid="191" grpId="0" animBg="1"/>
      <p:bldP spid="192" grpId="0" animBg="1"/>
      <p:bldP spid="193" grpId="0" animBg="1"/>
      <p:bldP spid="194" grpId="0" animBg="1"/>
      <p:bldP spid="195" grpId="0" animBg="1"/>
      <p:bldP spid="196" grpId="0" animBg="1"/>
      <p:bldP spid="197" grpId="0" animBg="1"/>
      <p:bldP spid="198" grpId="0" animBg="1"/>
      <p:bldP spid="199" grpId="0" animBg="1"/>
      <p:bldP spid="200" grpId="0" animBg="1"/>
      <p:bldP spid="201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77672" y="791570"/>
            <a:ext cx="47357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>
                <a:solidFill>
                  <a:srgbClr val="FF0000"/>
                </a:solidFill>
                <a:latin typeface="Bahnschrift Condensed" panose="020B0502040204020203" pitchFamily="34" charset="0"/>
              </a:rPr>
              <a:t>ВОПРОС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2400300" y="1645164"/>
            <a:ext cx="7548918" cy="3361176"/>
          </a:xfrm>
          <a:prstGeom prst="rect">
            <a:avLst/>
          </a:prstGeom>
          <a:solidFill>
            <a:schemeClr val="bg2">
              <a:lumMod val="90000"/>
            </a:schemeClr>
          </a:solidFill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>
                <a:solidFill>
                  <a:schemeClr val="tx1"/>
                </a:solidFill>
                <a:latin typeface="Bahnschrift Condensed" panose="020B0502040204020203" pitchFamily="34" charset="0"/>
              </a:rPr>
              <a:t>Каков диапазон длин волн инфракрасного излучения микроканальных пластин приборов ночного видения?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77672" y="5774042"/>
            <a:ext cx="151262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>
                <a:solidFill>
                  <a:srgbClr val="FF0000"/>
                </a:solidFill>
                <a:latin typeface="Bahnschrift Condensed" panose="020B0502040204020203" pitchFamily="34" charset="0"/>
              </a:rPr>
              <a:t>ОТВЕТ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091690" y="5707038"/>
            <a:ext cx="828674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>
                <a:latin typeface="Bahnschrift Condensed" panose="020B0502040204020203" pitchFamily="34" charset="0"/>
              </a:rPr>
              <a:t>от 750 </a:t>
            </a:r>
            <a:r>
              <a:rPr lang="ru-RU" sz="2800" dirty="0" err="1">
                <a:latin typeface="Bahnschrift Condensed" panose="020B0502040204020203" pitchFamily="34" charset="0"/>
              </a:rPr>
              <a:t>нм</a:t>
            </a:r>
            <a:r>
              <a:rPr lang="ru-RU" sz="2800" dirty="0">
                <a:latin typeface="Bahnschrift Condensed" panose="020B0502040204020203" pitchFamily="34" charset="0"/>
              </a:rPr>
              <a:t> до 1 мм</a:t>
            </a:r>
          </a:p>
        </p:txBody>
      </p:sp>
      <p:sp>
        <p:nvSpPr>
          <p:cNvPr id="6" name="Управляющая кнопка: домой 5">
            <a:hlinkClick r:id="" action="ppaction://hlinkshowjump?jump=firstslide" highlightClick="1"/>
          </p:cNvPr>
          <p:cNvSpPr/>
          <p:nvPr/>
        </p:nvSpPr>
        <p:spPr>
          <a:xfrm>
            <a:off x="11395881" y="6114197"/>
            <a:ext cx="796119" cy="743803"/>
          </a:xfrm>
          <a:prstGeom prst="actionButtonHome">
            <a:avLst/>
          </a:prstGeom>
          <a:solidFill>
            <a:srgbClr val="F74F5F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7374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2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77672" y="791570"/>
            <a:ext cx="47357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>
                <a:solidFill>
                  <a:srgbClr val="FF0000"/>
                </a:solidFill>
                <a:latin typeface="Bahnschrift Condensed" panose="020B0502040204020203" pitchFamily="34" charset="0"/>
              </a:rPr>
              <a:t>ВОПРОС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2342638" y="1553724"/>
            <a:ext cx="7978652" cy="3144006"/>
          </a:xfrm>
          <a:prstGeom prst="rect">
            <a:avLst/>
          </a:prstGeom>
          <a:solidFill>
            <a:schemeClr val="bg2">
              <a:lumMod val="90000"/>
            </a:schemeClr>
          </a:solidFill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>
                <a:solidFill>
                  <a:schemeClr val="tx1"/>
                </a:solidFill>
                <a:latin typeface="Bahnschrift Condensed" panose="020B0502040204020203" pitchFamily="34" charset="0"/>
              </a:rPr>
              <a:t>Если бы вы могли создать прибор ночного видения, способный «видеть» сквозь стены,  какие типы излучений вы бы использовали?</a:t>
            </a:r>
            <a:endParaRPr lang="ru-RU" sz="3200" dirty="0">
              <a:solidFill>
                <a:schemeClr val="tx1"/>
              </a:solidFill>
              <a:latin typeface="Bahnschrift Condensed" panose="020B0502040204020203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55752" y="5707037"/>
            <a:ext cx="151262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>
                <a:solidFill>
                  <a:srgbClr val="FF0000"/>
                </a:solidFill>
                <a:latin typeface="Bahnschrift Condensed" panose="020B0502040204020203" pitchFamily="34" charset="0"/>
              </a:rPr>
              <a:t>ОТВЕТ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447385" y="5699074"/>
            <a:ext cx="731383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>
                <a:latin typeface="Bahnschrift Condensed" panose="020B0502040204020203" pitchFamily="34" charset="0"/>
              </a:rPr>
              <a:t>Рентгеновское или гамма-излучение</a:t>
            </a:r>
          </a:p>
        </p:txBody>
      </p:sp>
      <p:sp>
        <p:nvSpPr>
          <p:cNvPr id="6" name="Управляющая кнопка: домой 5">
            <a:hlinkClick r:id="" action="ppaction://hlinkshowjump?jump=firstslide" highlightClick="1"/>
          </p:cNvPr>
          <p:cNvSpPr/>
          <p:nvPr/>
        </p:nvSpPr>
        <p:spPr>
          <a:xfrm>
            <a:off x="11395881" y="6114197"/>
            <a:ext cx="796119" cy="743803"/>
          </a:xfrm>
          <a:prstGeom prst="actionButtonHome">
            <a:avLst/>
          </a:prstGeom>
          <a:solidFill>
            <a:srgbClr val="F74F5F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11646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2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77672" y="791570"/>
            <a:ext cx="47357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>
                <a:solidFill>
                  <a:srgbClr val="FF3300"/>
                </a:solidFill>
              </a:rPr>
              <a:t>ВОПРОС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2812632" y="1485144"/>
            <a:ext cx="7428647" cy="3441186"/>
          </a:xfrm>
          <a:prstGeom prst="rect">
            <a:avLst/>
          </a:prstGeom>
          <a:solidFill>
            <a:schemeClr val="bg2">
              <a:lumMod val="90000"/>
            </a:schemeClr>
          </a:solidFill>
          <a:ln w="57150">
            <a:solidFill>
              <a:srgbClr val="FE3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>
                <a:solidFill>
                  <a:schemeClr val="tx1"/>
                </a:solidFill>
                <a:latin typeface="Bahnschrift Condensed" panose="020B0502040204020203" pitchFamily="34" charset="0"/>
                <a:cs typeface="Arial" panose="020B0604020202020204" pitchFamily="34" charset="0"/>
              </a:rPr>
              <a:t>Какой великий русский ученый 13 мая 1756 года в речи на заседании Академии Наук сообщил о своем изобретении – оптическом приборе (</a:t>
            </a:r>
            <a:r>
              <a:rPr lang="ru-RU" sz="2800" dirty="0" err="1">
                <a:solidFill>
                  <a:schemeClr val="tx1"/>
                </a:solidFill>
                <a:latin typeface="Bahnschrift Condensed" panose="020B0502040204020203" pitchFamily="34" charset="0"/>
                <a:cs typeface="Arial" panose="020B0604020202020204" pitchFamily="34" charset="0"/>
              </a:rPr>
              <a:t>ночезрительной</a:t>
            </a:r>
            <a:r>
              <a:rPr lang="ru-RU" sz="2800" dirty="0">
                <a:solidFill>
                  <a:schemeClr val="tx1"/>
                </a:solidFill>
                <a:latin typeface="Bahnschrift Condensed" panose="020B0502040204020203" pitchFamily="34" charset="0"/>
                <a:cs typeface="Arial" panose="020B0604020202020204" pitchFamily="34" charset="0"/>
              </a:rPr>
              <a:t> трубе), позволяющей человеку видеть ночью? </a:t>
            </a:r>
          </a:p>
          <a:p>
            <a:pPr algn="ctr"/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630072" y="5707039"/>
            <a:ext cx="151262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>
                <a:solidFill>
                  <a:srgbClr val="FF3300"/>
                </a:solidFill>
              </a:rPr>
              <a:t>ОТВЕТ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461756" y="5583928"/>
            <a:ext cx="637793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>
                <a:latin typeface="Bahnschrift Condensed" panose="020B0502040204020203" pitchFamily="34" charset="0"/>
              </a:rPr>
              <a:t>Михаил Васильевич Ломоносов</a:t>
            </a:r>
          </a:p>
        </p:txBody>
      </p:sp>
      <p:sp>
        <p:nvSpPr>
          <p:cNvPr id="6" name="Управляющая кнопка: домой 5">
            <a:hlinkClick r:id="" action="ppaction://hlinkshowjump?jump=firstslide" highlightClick="1"/>
          </p:cNvPr>
          <p:cNvSpPr/>
          <p:nvPr/>
        </p:nvSpPr>
        <p:spPr>
          <a:xfrm>
            <a:off x="11395881" y="6114197"/>
            <a:ext cx="796119" cy="743803"/>
          </a:xfrm>
          <a:prstGeom prst="actionButtonHome">
            <a:avLst/>
          </a:prstGeom>
          <a:solidFill>
            <a:srgbClr val="F74F5F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99489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2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77672" y="791570"/>
            <a:ext cx="47357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>
                <a:solidFill>
                  <a:srgbClr val="FF0000"/>
                </a:solidFill>
                <a:latin typeface="Bahnschrift Condensed" panose="020B0502040204020203" pitchFamily="34" charset="0"/>
              </a:rPr>
              <a:t>ВОПРОС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2616958" y="1376345"/>
            <a:ext cx="7498592" cy="3555486"/>
          </a:xfrm>
          <a:prstGeom prst="rect">
            <a:avLst/>
          </a:prstGeom>
          <a:solidFill>
            <a:schemeClr val="bg2">
              <a:lumMod val="90000"/>
            </a:schemeClr>
          </a:solidFill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2800" dirty="0">
                <a:solidFill>
                  <a:schemeClr val="tx1"/>
                </a:solidFill>
                <a:latin typeface="Bahnschrift Condensed" panose="020B0502040204020203" pitchFamily="34" charset="0"/>
              </a:rPr>
              <a:t>Какой основной материал используется в производстве микроканальных пластин (МКП) для приборов ночного видения?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77672" y="5799370"/>
            <a:ext cx="151262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>
                <a:solidFill>
                  <a:srgbClr val="FF0000"/>
                </a:solidFill>
                <a:latin typeface="Bahnschrift Condensed" panose="020B0502040204020203" pitchFamily="34" charset="0"/>
              </a:rPr>
              <a:t>ОТВЕТ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647785" y="5614704"/>
            <a:ext cx="473577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b="1" dirty="0">
                <a:latin typeface="Bahnschrift Condensed" panose="020B0502040204020203" pitchFamily="34" charset="0"/>
              </a:rPr>
              <a:t>Стекло</a:t>
            </a:r>
          </a:p>
        </p:txBody>
      </p:sp>
      <p:sp>
        <p:nvSpPr>
          <p:cNvPr id="6" name="Управляющая кнопка: домой 5">
            <a:hlinkClick r:id="" action="ppaction://hlinkshowjump?jump=firstslide" highlightClick="1"/>
          </p:cNvPr>
          <p:cNvSpPr/>
          <p:nvPr/>
        </p:nvSpPr>
        <p:spPr>
          <a:xfrm>
            <a:off x="11395881" y="6114197"/>
            <a:ext cx="796119" cy="743803"/>
          </a:xfrm>
          <a:prstGeom prst="actionButtonHome">
            <a:avLst/>
          </a:prstGeom>
          <a:solidFill>
            <a:srgbClr val="F74F5F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84514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2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77672" y="791570"/>
            <a:ext cx="47357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>
                <a:solidFill>
                  <a:srgbClr val="FF0000"/>
                </a:solidFill>
                <a:latin typeface="Bahnschrift Condensed" panose="020B0502040204020203" pitchFamily="34" charset="0"/>
              </a:rPr>
              <a:t>ВОПРОС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2656764" y="1656594"/>
            <a:ext cx="7447356" cy="3601206"/>
          </a:xfrm>
          <a:prstGeom prst="rect">
            <a:avLst/>
          </a:prstGeom>
          <a:solidFill>
            <a:schemeClr val="bg2">
              <a:lumMod val="90000"/>
            </a:schemeClr>
          </a:solidFill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2800" dirty="0">
                <a:solidFill>
                  <a:schemeClr val="tx1"/>
                </a:solidFill>
                <a:latin typeface="Bahnschrift Condensed" panose="020B0502040204020203" pitchFamily="34" charset="0"/>
              </a:rPr>
              <a:t>Какое сырье необходимо для производства основного материала, необходимого для производства микроканальных пластин?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30072" y="5707039"/>
            <a:ext cx="151262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>
                <a:solidFill>
                  <a:srgbClr val="FF0000"/>
                </a:solidFill>
                <a:latin typeface="Bahnschrift Condensed" panose="020B0502040204020203" pitchFamily="34" charset="0"/>
              </a:rPr>
              <a:t>ОТВЕТ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847685" y="5707038"/>
            <a:ext cx="47357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>
                <a:latin typeface="Bahnschrift Condensed" panose="020B0502040204020203" pitchFamily="34" charset="0"/>
              </a:rPr>
              <a:t>Кварцевый песок</a:t>
            </a:r>
          </a:p>
        </p:txBody>
      </p:sp>
      <p:sp>
        <p:nvSpPr>
          <p:cNvPr id="6" name="Управляющая кнопка: домой 5">
            <a:hlinkClick r:id="" action="ppaction://hlinkshowjump?jump=firstslide" highlightClick="1"/>
          </p:cNvPr>
          <p:cNvSpPr/>
          <p:nvPr/>
        </p:nvSpPr>
        <p:spPr>
          <a:xfrm>
            <a:off x="11395881" y="6114197"/>
            <a:ext cx="796119" cy="743803"/>
          </a:xfrm>
          <a:prstGeom prst="actionButtonHome">
            <a:avLst/>
          </a:prstGeom>
          <a:solidFill>
            <a:srgbClr val="F74F5F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92083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2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77672" y="791570"/>
            <a:ext cx="47357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>
                <a:solidFill>
                  <a:srgbClr val="FF0000"/>
                </a:solidFill>
                <a:latin typeface="Bahnschrift Condensed" panose="020B0502040204020203" pitchFamily="34" charset="0"/>
              </a:rPr>
              <a:t>ВОПРОС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2479798" y="1554102"/>
            <a:ext cx="7807202" cy="3544056"/>
          </a:xfrm>
          <a:prstGeom prst="rect">
            <a:avLst/>
          </a:prstGeom>
          <a:solidFill>
            <a:schemeClr val="bg2">
              <a:lumMod val="90000"/>
            </a:schemeClr>
          </a:solidFill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>
                <a:solidFill>
                  <a:schemeClr val="tx1"/>
                </a:solidFill>
                <a:latin typeface="Bahnschrift Condensed" panose="020B0502040204020203" pitchFamily="34" charset="0"/>
              </a:rPr>
              <a:t>Какой химический элемент используется для покрытия стенок каналов микроканальных пластин в приборах ночного видения?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30072" y="5707039"/>
            <a:ext cx="151262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>
                <a:solidFill>
                  <a:srgbClr val="FF0000"/>
                </a:solidFill>
                <a:latin typeface="Bahnschrift Condensed" panose="020B0502040204020203" pitchFamily="34" charset="0"/>
              </a:rPr>
              <a:t>ОТВЕТ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436927" y="5522373"/>
            <a:ext cx="473577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b="1" dirty="0">
                <a:latin typeface="Bahnschrift Condensed" panose="020B0502040204020203" pitchFamily="34" charset="0"/>
              </a:rPr>
              <a:t>Серебро</a:t>
            </a:r>
          </a:p>
        </p:txBody>
      </p:sp>
      <p:sp>
        <p:nvSpPr>
          <p:cNvPr id="6" name="Управляющая кнопка: домой 5">
            <a:hlinkClick r:id="" action="ppaction://hlinkshowjump?jump=firstslide" highlightClick="1"/>
          </p:cNvPr>
          <p:cNvSpPr/>
          <p:nvPr/>
        </p:nvSpPr>
        <p:spPr>
          <a:xfrm>
            <a:off x="11395881" y="6114197"/>
            <a:ext cx="796119" cy="743803"/>
          </a:xfrm>
          <a:prstGeom prst="actionButtonHome">
            <a:avLst/>
          </a:prstGeom>
          <a:solidFill>
            <a:srgbClr val="F74F5F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23882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2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77672" y="791570"/>
            <a:ext cx="47357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>
                <a:solidFill>
                  <a:srgbClr val="FF0000"/>
                </a:solidFill>
                <a:latin typeface="Bahnschrift Condensed" panose="020B0502040204020203" pitchFamily="34" charset="0"/>
              </a:rPr>
              <a:t>ВОПРОС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2656764" y="1610874"/>
            <a:ext cx="7515936" cy="3601206"/>
          </a:xfrm>
          <a:prstGeom prst="rect">
            <a:avLst/>
          </a:prstGeom>
          <a:solidFill>
            <a:schemeClr val="bg2">
              <a:lumMod val="90000"/>
            </a:schemeClr>
          </a:solidFill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2800" dirty="0">
                <a:solidFill>
                  <a:schemeClr val="tx1"/>
                </a:solidFill>
                <a:latin typeface="Bahnschrift Condensed" panose="020B0502040204020203" pitchFamily="34" charset="0"/>
              </a:rPr>
              <a:t>Какой химический элемент обеспечивает усиление сигнала в микроканальных пластинах?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77672" y="5707038"/>
            <a:ext cx="151262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>
                <a:solidFill>
                  <a:srgbClr val="FF0000"/>
                </a:solidFill>
                <a:latin typeface="Bahnschrift Condensed" panose="020B0502040204020203" pitchFamily="34" charset="0"/>
              </a:rPr>
              <a:t>ОТВЕТ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436927" y="5707037"/>
            <a:ext cx="473577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b="1" dirty="0">
                <a:latin typeface="Bahnschrift Condensed" panose="020B0502040204020203" pitchFamily="34" charset="0"/>
              </a:rPr>
              <a:t>Свинец</a:t>
            </a:r>
          </a:p>
        </p:txBody>
      </p:sp>
      <p:sp>
        <p:nvSpPr>
          <p:cNvPr id="6" name="Управляющая кнопка: домой 5">
            <a:hlinkClick r:id="" action="ppaction://hlinkshowjump?jump=firstslide" highlightClick="1"/>
          </p:cNvPr>
          <p:cNvSpPr/>
          <p:nvPr/>
        </p:nvSpPr>
        <p:spPr>
          <a:xfrm>
            <a:off x="11395881" y="6114197"/>
            <a:ext cx="796119" cy="743803"/>
          </a:xfrm>
          <a:prstGeom prst="actionButtonHome">
            <a:avLst/>
          </a:prstGeom>
          <a:solidFill>
            <a:srgbClr val="F74F5F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424857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2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25780" y="791570"/>
            <a:ext cx="468766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>
                <a:solidFill>
                  <a:srgbClr val="FF0000"/>
                </a:solidFill>
                <a:latin typeface="Bahnschrift Condensed" panose="020B0502040204020203" pitchFamily="34" charset="0"/>
              </a:rPr>
              <a:t>ВОПРОС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2411218" y="1508004"/>
            <a:ext cx="7864352" cy="3635496"/>
          </a:xfrm>
          <a:prstGeom prst="rect">
            <a:avLst/>
          </a:prstGeom>
          <a:solidFill>
            <a:schemeClr val="bg2">
              <a:lumMod val="90000"/>
            </a:schemeClr>
          </a:solidFill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>
                <a:solidFill>
                  <a:schemeClr val="tx1"/>
                </a:solidFill>
                <a:latin typeface="Bahnschrift Condensed" panose="020B0502040204020203" pitchFamily="34" charset="0"/>
              </a:rPr>
              <a:t>Безопасность — это состояние человека, при котором</a:t>
            </a:r>
            <a:endParaRPr lang="ru-RU" sz="3200" b="1" dirty="0">
              <a:solidFill>
                <a:schemeClr val="tx1"/>
              </a:solidFill>
              <a:latin typeface="Bahnschrift Condensed" panose="020B0502040204020203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30072" y="5707039"/>
            <a:ext cx="151262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>
                <a:solidFill>
                  <a:srgbClr val="FF0000"/>
                </a:solidFill>
                <a:latin typeface="Bahnschrift Condensed" panose="020B0502040204020203" pitchFamily="34" charset="0"/>
              </a:rPr>
              <a:t>ОТВЕТ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548378" y="5589376"/>
            <a:ext cx="786435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latin typeface="Bahnschrift Condensed" panose="020B0502040204020203" pitchFamily="34" charset="0"/>
              </a:rPr>
              <a:t>с определенной </a:t>
            </a:r>
            <a:r>
              <a:rPr lang="ru-RU" sz="2800" b="1" dirty="0">
                <a:latin typeface="Bahnschrift Condensed" panose="020B0502040204020203" pitchFamily="34" charset="0"/>
              </a:rPr>
              <a:t>вероятностью исключено проявление опасностей</a:t>
            </a:r>
            <a:endParaRPr lang="ru-RU" sz="2800" b="1" dirty="0">
              <a:latin typeface="Bahnschrift Condensed" panose="020B0502040204020203" pitchFamily="34" charset="0"/>
            </a:endParaRPr>
          </a:p>
        </p:txBody>
      </p:sp>
      <p:sp>
        <p:nvSpPr>
          <p:cNvPr id="6" name="Управляющая кнопка: домой 5">
            <a:hlinkClick r:id="" action="ppaction://hlinkshowjump?jump=firstslide" highlightClick="1"/>
          </p:cNvPr>
          <p:cNvSpPr/>
          <p:nvPr/>
        </p:nvSpPr>
        <p:spPr>
          <a:xfrm>
            <a:off x="11395881" y="6114197"/>
            <a:ext cx="796119" cy="743803"/>
          </a:xfrm>
          <a:prstGeom prst="actionButtonHome">
            <a:avLst/>
          </a:prstGeom>
          <a:solidFill>
            <a:srgbClr val="F74F5F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069603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2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30072" y="905870"/>
            <a:ext cx="47357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>
                <a:solidFill>
                  <a:srgbClr val="FF0000"/>
                </a:solidFill>
                <a:latin typeface="Bahnschrift Condensed" panose="020B0502040204020203" pitchFamily="34" charset="0"/>
              </a:rPr>
              <a:t>ВОПРОС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2571238" y="1633734"/>
            <a:ext cx="7784342" cy="3486906"/>
          </a:xfrm>
          <a:prstGeom prst="rect">
            <a:avLst/>
          </a:prstGeom>
          <a:solidFill>
            <a:schemeClr val="bg2">
              <a:lumMod val="90000"/>
            </a:schemeClr>
          </a:solidFill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>
                <a:solidFill>
                  <a:schemeClr val="tx1"/>
                </a:solidFill>
                <a:latin typeface="Bahnschrift Condensed" panose="020B0502040204020203" pitchFamily="34" charset="0"/>
              </a:rPr>
              <a:t>Как защитить Родину, работая на предприятии оборонной промышленности?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30072" y="5707039"/>
            <a:ext cx="151262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>
                <a:solidFill>
                  <a:srgbClr val="FF0000"/>
                </a:solidFill>
                <a:latin typeface="Bahnschrift Condensed" panose="020B0502040204020203" pitchFamily="34" charset="0"/>
              </a:rPr>
              <a:t>ОТВЕТ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739448" y="5536631"/>
            <a:ext cx="760146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>
                <a:latin typeface="Bahnschrift Condensed" panose="020B0502040204020203" pitchFamily="34" charset="0"/>
              </a:rPr>
              <a:t>О</a:t>
            </a:r>
            <a:r>
              <a:rPr lang="ru-RU" sz="2400" dirty="0" smtClean="0">
                <a:latin typeface="Bahnschrift Condensed" panose="020B0502040204020203" pitchFamily="34" charset="0"/>
              </a:rPr>
              <a:t>тветственно </a:t>
            </a:r>
            <a:r>
              <a:rPr lang="ru-RU" sz="2400" dirty="0">
                <a:latin typeface="Bahnschrift Condensed" panose="020B0502040204020203" pitchFamily="34" charset="0"/>
              </a:rPr>
              <a:t>и точно выполнять свои обязанности, чтобы помочь сделать нашу страну более безопасной и защищенной.</a:t>
            </a:r>
          </a:p>
        </p:txBody>
      </p:sp>
      <p:sp>
        <p:nvSpPr>
          <p:cNvPr id="6" name="Управляющая кнопка: домой 5">
            <a:hlinkClick r:id="" action="ppaction://hlinkshowjump?jump=firstslide" highlightClick="1"/>
          </p:cNvPr>
          <p:cNvSpPr/>
          <p:nvPr/>
        </p:nvSpPr>
        <p:spPr>
          <a:xfrm>
            <a:off x="11395881" y="6114197"/>
            <a:ext cx="796119" cy="743803"/>
          </a:xfrm>
          <a:prstGeom prst="actionButtonHome">
            <a:avLst/>
          </a:prstGeom>
          <a:solidFill>
            <a:srgbClr val="F74F5F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6051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2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77672" y="791570"/>
            <a:ext cx="47357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>
                <a:solidFill>
                  <a:srgbClr val="FF0000"/>
                </a:solidFill>
                <a:latin typeface="Bahnschrift Condensed" panose="020B0502040204020203" pitchFamily="34" charset="0"/>
              </a:rPr>
              <a:t>ВОПРОС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2537204" y="1633734"/>
            <a:ext cx="7372862" cy="3349746"/>
          </a:xfrm>
          <a:prstGeom prst="rect">
            <a:avLst/>
          </a:prstGeom>
          <a:solidFill>
            <a:schemeClr val="bg2">
              <a:lumMod val="90000"/>
            </a:schemeClr>
          </a:solidFill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>
                <a:solidFill>
                  <a:schemeClr val="tx1"/>
                </a:solidFill>
                <a:latin typeface="Bahnschrift Condensed" panose="020B0502040204020203" pitchFamily="34" charset="0"/>
              </a:rPr>
              <a:t>Какие могут быть угрозы для безопасности на предприятиях оборонной промышленности?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30072" y="5707039"/>
            <a:ext cx="151262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>
                <a:solidFill>
                  <a:srgbClr val="FF0000"/>
                </a:solidFill>
                <a:latin typeface="Bahnschrift Condensed" panose="020B0502040204020203" pitchFamily="34" charset="0"/>
              </a:rPr>
              <a:t>ОТВЕТ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464294" y="5460817"/>
            <a:ext cx="860679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>
                <a:latin typeface="Bahnschrift Condensed" panose="020B0502040204020203" pitchFamily="34" charset="0"/>
              </a:rPr>
              <a:t>Шпионаж, кибератаки, </a:t>
            </a:r>
            <a:r>
              <a:rPr lang="ru-RU" sz="2400" dirty="0" smtClean="0">
                <a:latin typeface="Bahnschrift Condensed" panose="020B0502040204020203" pitchFamily="34" charset="0"/>
              </a:rPr>
              <a:t>террористические </a:t>
            </a:r>
            <a:r>
              <a:rPr lang="ru-RU" sz="2400" dirty="0">
                <a:latin typeface="Bahnschrift Condensed" panose="020B0502040204020203" pitchFamily="34" charset="0"/>
              </a:rPr>
              <a:t>акты (при указании двух любых факторов засчитывается ответ)</a:t>
            </a:r>
          </a:p>
        </p:txBody>
      </p:sp>
      <p:sp>
        <p:nvSpPr>
          <p:cNvPr id="6" name="Управляющая кнопка: домой 5">
            <a:hlinkClick r:id="" action="ppaction://hlinkshowjump?jump=firstslide" highlightClick="1"/>
          </p:cNvPr>
          <p:cNvSpPr/>
          <p:nvPr/>
        </p:nvSpPr>
        <p:spPr>
          <a:xfrm>
            <a:off x="11395881" y="6114197"/>
            <a:ext cx="796119" cy="743803"/>
          </a:xfrm>
          <a:prstGeom prst="actionButtonHome">
            <a:avLst/>
          </a:prstGeom>
          <a:solidFill>
            <a:srgbClr val="F74F5F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77985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2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77672" y="791570"/>
            <a:ext cx="47357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>
                <a:solidFill>
                  <a:srgbClr val="FF0000"/>
                </a:solidFill>
                <a:latin typeface="Bahnschrift Condensed" panose="020B0502040204020203" pitchFamily="34" charset="0"/>
              </a:rPr>
              <a:t>ВОПРОС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2479798" y="1886803"/>
            <a:ext cx="7469420" cy="3084394"/>
          </a:xfrm>
          <a:prstGeom prst="rect">
            <a:avLst/>
          </a:prstGeom>
          <a:solidFill>
            <a:schemeClr val="bg2">
              <a:lumMod val="90000"/>
            </a:schemeClr>
          </a:solidFill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>
                <a:solidFill>
                  <a:schemeClr val="tx1"/>
                </a:solidFill>
                <a:latin typeface="Bahnschrift Condensed" panose="020B0502040204020203" pitchFamily="34" charset="0"/>
              </a:rPr>
              <a:t>Какое животное обладает отличным ночным зрением, изучение которого вдохновило на ранние разработки приборов ночного видения?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77672" y="5707037"/>
            <a:ext cx="151262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>
                <a:solidFill>
                  <a:srgbClr val="FF0000"/>
                </a:solidFill>
                <a:latin typeface="Bahnschrift Condensed" panose="020B0502040204020203" pitchFamily="34" charset="0"/>
              </a:rPr>
              <a:t>ОТВЕТ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613245" y="5645481"/>
            <a:ext cx="47357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dirty="0">
                <a:latin typeface="Bahnschrift Condensed" panose="020B0502040204020203" pitchFamily="34" charset="0"/>
              </a:rPr>
              <a:t>Сова</a:t>
            </a:r>
          </a:p>
        </p:txBody>
      </p:sp>
      <p:sp>
        <p:nvSpPr>
          <p:cNvPr id="6" name="Управляющая кнопка: домой 5">
            <a:hlinkClick r:id="" action="ppaction://hlinkshowjump?jump=firstslide" highlightClick="1"/>
          </p:cNvPr>
          <p:cNvSpPr/>
          <p:nvPr/>
        </p:nvSpPr>
        <p:spPr>
          <a:xfrm>
            <a:off x="11395881" y="6114197"/>
            <a:ext cx="796119" cy="743803"/>
          </a:xfrm>
          <a:prstGeom prst="actionButtonHome">
            <a:avLst/>
          </a:prstGeom>
          <a:solidFill>
            <a:srgbClr val="F74F5F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76385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2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77672" y="791570"/>
            <a:ext cx="47357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>
                <a:solidFill>
                  <a:srgbClr val="FF0000"/>
                </a:solidFill>
                <a:latin typeface="Bahnschrift Condensed" panose="020B0502040204020203" pitchFamily="34" charset="0"/>
              </a:rPr>
              <a:t>ВОПРОС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2274058" y="1599444"/>
            <a:ext cx="7675160" cy="3498336"/>
          </a:xfrm>
          <a:prstGeom prst="rect">
            <a:avLst/>
          </a:prstGeom>
          <a:solidFill>
            <a:schemeClr val="bg2">
              <a:lumMod val="90000"/>
            </a:schemeClr>
          </a:solidFill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>
                <a:solidFill>
                  <a:schemeClr val="tx1"/>
                </a:solidFill>
                <a:latin typeface="Bahnschrift Condensed" panose="020B0502040204020203" pitchFamily="34" charset="0"/>
              </a:rPr>
              <a:t>Какие шаги следует предпринять в случае возникновения угрозы на предприятии оборонной промышленности?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30072" y="5707039"/>
            <a:ext cx="151262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>
                <a:solidFill>
                  <a:srgbClr val="FF0000"/>
                </a:solidFill>
                <a:latin typeface="Bahnschrift Condensed" panose="020B0502040204020203" pitchFamily="34" charset="0"/>
              </a:rPr>
              <a:t>ОТВЕТ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274058" y="5531991"/>
            <a:ext cx="869822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>
                <a:latin typeface="Bahnschrift Condensed" panose="020B0502040204020203" pitchFamily="34" charset="0"/>
              </a:rPr>
              <a:t>О</a:t>
            </a:r>
            <a:r>
              <a:rPr lang="ru-RU" sz="2800" dirty="0" smtClean="0">
                <a:latin typeface="Bahnschrift Condensed" panose="020B0502040204020203" pitchFamily="34" charset="0"/>
              </a:rPr>
              <a:t>повестить </a:t>
            </a:r>
            <a:r>
              <a:rPr lang="ru-RU" sz="2800" dirty="0">
                <a:latin typeface="Bahnschrift Condensed" panose="020B0502040204020203" pitchFamily="34" charset="0"/>
              </a:rPr>
              <a:t>руководство предприятия, сотрудников службы безопасности и правоохранительные органы</a:t>
            </a:r>
          </a:p>
        </p:txBody>
      </p:sp>
      <p:sp>
        <p:nvSpPr>
          <p:cNvPr id="6" name="Управляющая кнопка: домой 5">
            <a:hlinkClick r:id="" action="ppaction://hlinkshowjump?jump=firstslide" highlightClick="1"/>
          </p:cNvPr>
          <p:cNvSpPr/>
          <p:nvPr/>
        </p:nvSpPr>
        <p:spPr>
          <a:xfrm>
            <a:off x="11395881" y="6114197"/>
            <a:ext cx="796119" cy="743803"/>
          </a:xfrm>
          <a:prstGeom prst="actionButtonHome">
            <a:avLst/>
          </a:prstGeom>
          <a:solidFill>
            <a:srgbClr val="F74F5F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99905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2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77672" y="791570"/>
            <a:ext cx="47357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>
                <a:solidFill>
                  <a:srgbClr val="FF0000"/>
                </a:solidFill>
                <a:latin typeface="Bahnschrift Condensed" panose="020B0502040204020203" pitchFamily="34" charset="0"/>
              </a:rPr>
              <a:t>ВОПРОС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2274058" y="1376345"/>
            <a:ext cx="8104382" cy="3715506"/>
          </a:xfrm>
          <a:prstGeom prst="rect">
            <a:avLst/>
          </a:prstGeom>
          <a:solidFill>
            <a:schemeClr val="bg2">
              <a:lumMod val="90000"/>
            </a:schemeClr>
          </a:solidFill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>
                <a:solidFill>
                  <a:schemeClr val="tx1"/>
                </a:solidFill>
                <a:latin typeface="Bahnschrift Condensed" panose="020B0502040204020203" pitchFamily="34" charset="0"/>
              </a:rPr>
              <a:t>Как можно повысить эффективность системы безопасности на предприятии оборонной промышленности?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78612" y="5707038"/>
            <a:ext cx="151262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>
                <a:solidFill>
                  <a:srgbClr val="FF0000"/>
                </a:solidFill>
                <a:latin typeface="Bahnschrift Condensed" panose="020B0502040204020203" pitchFamily="34" charset="0"/>
              </a:rPr>
              <a:t>ОТВЕТ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833437" y="5431900"/>
            <a:ext cx="985265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>
                <a:latin typeface="Bahnschrift Condensed" panose="020B0502040204020203" pitchFamily="34" charset="0"/>
              </a:rPr>
              <a:t>О</a:t>
            </a:r>
            <a:r>
              <a:rPr lang="ru-RU" sz="2800" dirty="0" smtClean="0">
                <a:latin typeface="Bahnschrift Condensed" panose="020B0502040204020203" pitchFamily="34" charset="0"/>
              </a:rPr>
              <a:t>бновлять </a:t>
            </a:r>
            <a:r>
              <a:rPr lang="ru-RU" sz="2800" dirty="0">
                <a:latin typeface="Bahnschrift Condensed" panose="020B0502040204020203" pitchFamily="34" charset="0"/>
              </a:rPr>
              <a:t>технические средства защиты, </a:t>
            </a:r>
            <a:r>
              <a:rPr lang="ru-RU" sz="2800" dirty="0" smtClean="0">
                <a:latin typeface="Bahnschrift Condensed" panose="020B0502040204020203" pitchFamily="34" charset="0"/>
              </a:rPr>
              <a:t>проводить </a:t>
            </a:r>
            <a:r>
              <a:rPr lang="ru-RU" sz="2800" dirty="0">
                <a:latin typeface="Bahnschrift Condensed" panose="020B0502040204020203" pitchFamily="34" charset="0"/>
              </a:rPr>
              <a:t>тренировки и учения с персоналом и сотрудничать </a:t>
            </a:r>
            <a:r>
              <a:rPr lang="ru-RU" sz="2800" dirty="0" smtClean="0">
                <a:latin typeface="Bahnschrift Condensed" panose="020B0502040204020203" pitchFamily="34" charset="0"/>
              </a:rPr>
              <a:t>с </a:t>
            </a:r>
            <a:r>
              <a:rPr lang="ru-RU" sz="2800" dirty="0">
                <a:latin typeface="Bahnschrift Condensed" panose="020B0502040204020203" pitchFamily="34" charset="0"/>
              </a:rPr>
              <a:t>службами безопасности</a:t>
            </a:r>
          </a:p>
        </p:txBody>
      </p:sp>
      <p:sp>
        <p:nvSpPr>
          <p:cNvPr id="6" name="Управляющая кнопка: домой 5">
            <a:hlinkClick r:id="" action="ppaction://hlinkshowjump?jump=firstslide" highlightClick="1"/>
          </p:cNvPr>
          <p:cNvSpPr/>
          <p:nvPr/>
        </p:nvSpPr>
        <p:spPr>
          <a:xfrm>
            <a:off x="11395881" y="6114197"/>
            <a:ext cx="796119" cy="743803"/>
          </a:xfrm>
          <a:prstGeom prst="actionButtonHome">
            <a:avLst/>
          </a:prstGeom>
          <a:solidFill>
            <a:srgbClr val="F74F5F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563081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2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77672" y="791570"/>
            <a:ext cx="47357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>
                <a:solidFill>
                  <a:srgbClr val="FF0000"/>
                </a:solidFill>
                <a:latin typeface="Bahnschrift Condensed" panose="020B0502040204020203" pitchFamily="34" charset="0"/>
              </a:rPr>
              <a:t>ВОПРОС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2525518" y="1690884"/>
            <a:ext cx="7144262" cy="3084394"/>
          </a:xfrm>
          <a:prstGeom prst="rect">
            <a:avLst/>
          </a:prstGeom>
          <a:solidFill>
            <a:schemeClr val="bg2">
              <a:lumMod val="90000"/>
            </a:schemeClr>
          </a:solidFill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>
                <a:solidFill>
                  <a:schemeClr val="tx1"/>
                </a:solidFill>
                <a:latin typeface="Bahnschrift Condensed" panose="020B0502040204020203" pitchFamily="34" charset="0"/>
              </a:rPr>
              <a:t>Какие клетки сетчатки глаза наиболее чувствительны к свету при низкой освещенности?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77672" y="5707038"/>
            <a:ext cx="151262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>
                <a:solidFill>
                  <a:srgbClr val="FF0000"/>
                </a:solidFill>
                <a:latin typeface="Bahnschrift Condensed" panose="020B0502040204020203" pitchFamily="34" charset="0"/>
              </a:rPr>
              <a:t>ОТВЕТ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487515" y="5707038"/>
            <a:ext cx="47357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>
                <a:latin typeface="Bahnschrift Condensed" panose="020B0502040204020203" pitchFamily="34" charset="0"/>
              </a:rPr>
              <a:t>Палочки</a:t>
            </a:r>
          </a:p>
        </p:txBody>
      </p:sp>
      <p:sp>
        <p:nvSpPr>
          <p:cNvPr id="6" name="Управляющая кнопка: домой 5">
            <a:hlinkClick r:id="" action="ppaction://hlinkshowjump?jump=firstslide" highlightClick="1"/>
          </p:cNvPr>
          <p:cNvSpPr/>
          <p:nvPr/>
        </p:nvSpPr>
        <p:spPr>
          <a:xfrm>
            <a:off x="11395881" y="6114197"/>
            <a:ext cx="796119" cy="743803"/>
          </a:xfrm>
          <a:prstGeom prst="actionButtonHome">
            <a:avLst/>
          </a:prstGeom>
          <a:solidFill>
            <a:srgbClr val="F74F5F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53673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2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77672" y="791570"/>
            <a:ext cx="47357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>
                <a:solidFill>
                  <a:srgbClr val="FF0000"/>
                </a:solidFill>
                <a:latin typeface="Bahnschrift Condensed" panose="020B0502040204020203" pitchFamily="34" charset="0"/>
              </a:rPr>
              <a:t>ВОПРОС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2491228" y="1623913"/>
            <a:ext cx="7292852" cy="3084394"/>
          </a:xfrm>
          <a:prstGeom prst="rect">
            <a:avLst/>
          </a:prstGeom>
          <a:solidFill>
            <a:schemeClr val="bg2">
              <a:lumMod val="90000"/>
            </a:schemeClr>
          </a:solidFill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>
                <a:solidFill>
                  <a:schemeClr val="tx1"/>
                </a:solidFill>
                <a:latin typeface="Bahnschrift Condensed" panose="020B0502040204020203" pitchFamily="34" charset="0"/>
              </a:rPr>
              <a:t>Какое вещество в сетчатке глаза отвечает за восприятие света?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30072" y="5707039"/>
            <a:ext cx="151262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>
                <a:solidFill>
                  <a:srgbClr val="FF0000"/>
                </a:solidFill>
                <a:latin typeface="Bahnschrift Condensed" panose="020B0502040204020203" pitchFamily="34" charset="0"/>
              </a:rPr>
              <a:t>ОТВЕТ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728113" y="5707038"/>
            <a:ext cx="47357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>
                <a:latin typeface="Bahnschrift Condensed" panose="020B0502040204020203" pitchFamily="34" charset="0"/>
              </a:rPr>
              <a:t>Родопсин</a:t>
            </a:r>
          </a:p>
        </p:txBody>
      </p:sp>
      <p:sp>
        <p:nvSpPr>
          <p:cNvPr id="6" name="Управляющая кнопка: домой 5">
            <a:hlinkClick r:id="" action="ppaction://hlinkshowjump?jump=firstslide" highlightClick="1"/>
          </p:cNvPr>
          <p:cNvSpPr/>
          <p:nvPr/>
        </p:nvSpPr>
        <p:spPr>
          <a:xfrm>
            <a:off x="11395881" y="6114197"/>
            <a:ext cx="796119" cy="743803"/>
          </a:xfrm>
          <a:prstGeom prst="actionButtonHome">
            <a:avLst/>
          </a:prstGeom>
          <a:solidFill>
            <a:srgbClr val="F74F5F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03921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2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77672" y="791570"/>
            <a:ext cx="47357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>
                <a:solidFill>
                  <a:srgbClr val="FF0000"/>
                </a:solidFill>
                <a:latin typeface="Bahnschrift Condensed" panose="020B0502040204020203" pitchFamily="34" charset="0"/>
              </a:rPr>
              <a:t>ВОПРОС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2656764" y="1690884"/>
            <a:ext cx="7504506" cy="3084394"/>
          </a:xfrm>
          <a:prstGeom prst="rect">
            <a:avLst/>
          </a:prstGeom>
          <a:solidFill>
            <a:schemeClr val="bg2">
              <a:lumMod val="90000"/>
            </a:schemeClr>
          </a:solidFill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>
                <a:solidFill>
                  <a:schemeClr val="tx1"/>
                </a:solidFill>
                <a:latin typeface="Bahnschrift Condensed" panose="020B0502040204020203" pitchFamily="34" charset="0"/>
              </a:rPr>
              <a:t>Секрет ночного видения некоторых животных скрыт в особой структуре задней части глаза. Эта структура, расположенная в сосудистой оболочке, отражает свет, усиливая зрение в темноте. Как называется эта блестящая загадка природы?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77672" y="5687646"/>
            <a:ext cx="151262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>
                <a:solidFill>
                  <a:srgbClr val="FF0000"/>
                </a:solidFill>
                <a:latin typeface="Bahnschrift Condensed" panose="020B0502040204020203" pitchFamily="34" charset="0"/>
              </a:rPr>
              <a:t>ОТВЕТ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853275" y="5529422"/>
            <a:ext cx="47357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dirty="0" err="1">
                <a:latin typeface="Bahnschrift Condensed" panose="020B0502040204020203" pitchFamily="34" charset="0"/>
              </a:rPr>
              <a:t>Тапетум</a:t>
            </a:r>
            <a:endParaRPr lang="ru-RU" sz="3600" dirty="0">
              <a:latin typeface="Bahnschrift Condensed" panose="020B0502040204020203" pitchFamily="34" charset="0"/>
            </a:endParaRPr>
          </a:p>
        </p:txBody>
      </p:sp>
      <p:sp>
        <p:nvSpPr>
          <p:cNvPr id="6" name="Управляющая кнопка: домой 5">
            <a:hlinkClick r:id="" action="ppaction://hlinkshowjump?jump=firstslide" highlightClick="1"/>
          </p:cNvPr>
          <p:cNvSpPr/>
          <p:nvPr/>
        </p:nvSpPr>
        <p:spPr>
          <a:xfrm>
            <a:off x="11395881" y="6114197"/>
            <a:ext cx="796119" cy="743803"/>
          </a:xfrm>
          <a:prstGeom prst="actionButtonHome">
            <a:avLst/>
          </a:prstGeom>
          <a:solidFill>
            <a:srgbClr val="F74F5F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55132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2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77672" y="791570"/>
            <a:ext cx="47357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>
                <a:solidFill>
                  <a:srgbClr val="FF0000"/>
                </a:solidFill>
                <a:latin typeface="Bahnschrift Condensed" panose="020B0502040204020203" pitchFamily="34" charset="0"/>
              </a:rPr>
              <a:t>ВОПРОС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2324896" y="1547795"/>
            <a:ext cx="7624322" cy="3458545"/>
          </a:xfrm>
          <a:prstGeom prst="rect">
            <a:avLst/>
          </a:prstGeom>
          <a:solidFill>
            <a:schemeClr val="bg2">
              <a:lumMod val="90000"/>
            </a:schemeClr>
          </a:solidFill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>
                <a:solidFill>
                  <a:schemeClr val="tx1"/>
                </a:solidFill>
                <a:latin typeface="Bahnschrift Condensed" panose="020B0502040204020203" pitchFamily="34" charset="0"/>
              </a:rPr>
              <a:t>Какой витамин необходим для образования вещества, которое отвечает за восприятие света органами зрения ?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77672" y="5707037"/>
            <a:ext cx="151262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>
                <a:solidFill>
                  <a:srgbClr val="FF0000"/>
                </a:solidFill>
                <a:latin typeface="Bahnschrift Condensed" panose="020B0502040204020203" pitchFamily="34" charset="0"/>
              </a:rPr>
              <a:t>ОТВЕТ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728113" y="5707036"/>
            <a:ext cx="47357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>
                <a:latin typeface="Bahnschrift Condensed" panose="020B0502040204020203" pitchFamily="34" charset="0"/>
              </a:rPr>
              <a:t>Витамин А</a:t>
            </a:r>
          </a:p>
        </p:txBody>
      </p:sp>
      <p:sp>
        <p:nvSpPr>
          <p:cNvPr id="6" name="Управляющая кнопка: домой 5">
            <a:hlinkClick r:id="" action="ppaction://hlinkshowjump?jump=firstslide" highlightClick="1"/>
          </p:cNvPr>
          <p:cNvSpPr/>
          <p:nvPr/>
        </p:nvSpPr>
        <p:spPr>
          <a:xfrm>
            <a:off x="11395881" y="6114197"/>
            <a:ext cx="796119" cy="743803"/>
          </a:xfrm>
          <a:prstGeom prst="actionButtonHome">
            <a:avLst/>
          </a:prstGeom>
          <a:solidFill>
            <a:srgbClr val="F74F5F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302165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2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77672" y="810757"/>
            <a:ext cx="47357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>
                <a:solidFill>
                  <a:srgbClr val="FF0000"/>
                </a:solidFill>
                <a:latin typeface="Bahnschrift Condensed" panose="020B0502040204020203" pitchFamily="34" charset="0"/>
              </a:rPr>
              <a:t>ВОПРОС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2274058" y="1622304"/>
            <a:ext cx="7659522" cy="3098286"/>
          </a:xfrm>
          <a:prstGeom prst="rect">
            <a:avLst/>
          </a:prstGeom>
          <a:solidFill>
            <a:schemeClr val="bg2">
              <a:lumMod val="90000"/>
            </a:schemeClr>
          </a:solidFill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>
                <a:solidFill>
                  <a:schemeClr val="tx1"/>
                </a:solidFill>
                <a:latin typeface="Bahnschrift Condensed" panose="020B0502040204020203" pitchFamily="34" charset="0"/>
              </a:rPr>
              <a:t>Какое физическое явление объясняют принцип действия оптических </a:t>
            </a:r>
            <a:r>
              <a:rPr lang="ru-RU" sz="3200" b="1" dirty="0" err="1">
                <a:solidFill>
                  <a:schemeClr val="tx1"/>
                </a:solidFill>
                <a:latin typeface="Bahnschrift Condensed" panose="020B0502040204020203" pitchFamily="34" charset="0"/>
              </a:rPr>
              <a:t>световодов</a:t>
            </a:r>
            <a:r>
              <a:rPr lang="ru-RU" sz="3200" b="1" dirty="0">
                <a:solidFill>
                  <a:schemeClr val="tx1"/>
                </a:solidFill>
                <a:latin typeface="Bahnschrift Condensed" panose="020B0502040204020203" pitchFamily="34" charset="0"/>
              </a:rPr>
              <a:t> для волоконно-оптических линий?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77672" y="5707037"/>
            <a:ext cx="151262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>
                <a:solidFill>
                  <a:srgbClr val="FF0000"/>
                </a:solidFill>
                <a:latin typeface="Bahnschrift Condensed" panose="020B0502040204020203" pitchFamily="34" charset="0"/>
              </a:rPr>
              <a:t>ОТВЕТ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258420" y="5707037"/>
            <a:ext cx="76751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>
                <a:latin typeface="Bahnschrift Condensed" panose="020B0502040204020203" pitchFamily="34" charset="0"/>
              </a:rPr>
              <a:t>Явление полного внутреннего отражения света</a:t>
            </a:r>
          </a:p>
        </p:txBody>
      </p:sp>
      <p:sp>
        <p:nvSpPr>
          <p:cNvPr id="6" name="Управляющая кнопка: домой 5">
            <a:hlinkClick r:id="" action="ppaction://hlinkshowjump?jump=firstslide" highlightClick="1"/>
          </p:cNvPr>
          <p:cNvSpPr/>
          <p:nvPr/>
        </p:nvSpPr>
        <p:spPr>
          <a:xfrm>
            <a:off x="11395881" y="6114197"/>
            <a:ext cx="796119" cy="743803"/>
          </a:xfrm>
          <a:prstGeom prst="actionButtonHome">
            <a:avLst/>
          </a:prstGeom>
          <a:solidFill>
            <a:srgbClr val="F74F5F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106940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2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77672" y="791570"/>
            <a:ext cx="47357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>
                <a:solidFill>
                  <a:srgbClr val="FF0000"/>
                </a:solidFill>
                <a:latin typeface="Bahnschrift Condensed" panose="020B0502040204020203" pitchFamily="34" charset="0"/>
              </a:rPr>
              <a:t>ВОПРОС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2432428" y="1656594"/>
            <a:ext cx="7728841" cy="3132576"/>
          </a:xfrm>
          <a:prstGeom prst="rect">
            <a:avLst/>
          </a:prstGeom>
          <a:solidFill>
            <a:schemeClr val="bg2">
              <a:lumMod val="90000"/>
            </a:schemeClr>
          </a:solidFill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>
                <a:solidFill>
                  <a:schemeClr val="tx1"/>
                </a:solidFill>
                <a:latin typeface="Bahnschrift Condensed" panose="020B0502040204020203" pitchFamily="34" charset="0"/>
              </a:rPr>
              <a:t>Назовите недостатки прибора ночного видения</a:t>
            </a:r>
          </a:p>
          <a:p>
            <a:pPr algn="ctr"/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477672" y="5707039"/>
            <a:ext cx="1665027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>
                <a:solidFill>
                  <a:srgbClr val="FF0000"/>
                </a:solidFill>
                <a:latin typeface="Bahnschrift Condensed" panose="020B0502040204020203" pitchFamily="34" charset="0"/>
              </a:rPr>
              <a:t>ОТВЕТ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763899" y="5774042"/>
            <a:ext cx="750950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>
                <a:latin typeface="Bahnschrift Condensed" panose="020B0502040204020203" pitchFamily="34" charset="0"/>
              </a:rPr>
              <a:t>Чувствительность к яркому свету (вспышкам)</a:t>
            </a:r>
          </a:p>
        </p:txBody>
      </p:sp>
      <p:sp>
        <p:nvSpPr>
          <p:cNvPr id="6" name="Управляющая кнопка: домой 5">
            <a:hlinkClick r:id="" action="ppaction://hlinkshowjump?jump=firstslide" highlightClick="1"/>
          </p:cNvPr>
          <p:cNvSpPr/>
          <p:nvPr/>
        </p:nvSpPr>
        <p:spPr>
          <a:xfrm>
            <a:off x="11395881" y="6114197"/>
            <a:ext cx="796119" cy="743803"/>
          </a:xfrm>
          <a:prstGeom prst="actionButtonHome">
            <a:avLst/>
          </a:prstGeom>
          <a:solidFill>
            <a:srgbClr val="F74F5F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9177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2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77672" y="810757"/>
            <a:ext cx="47357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>
                <a:solidFill>
                  <a:srgbClr val="FF0000"/>
                </a:solidFill>
                <a:latin typeface="Bahnschrift Condensed" panose="020B0502040204020203" pitchFamily="34" charset="0"/>
              </a:rPr>
              <a:t>ВОПРОС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2536948" y="1736604"/>
            <a:ext cx="7412270" cy="3075426"/>
          </a:xfrm>
          <a:prstGeom prst="rect">
            <a:avLst/>
          </a:prstGeom>
          <a:solidFill>
            <a:schemeClr val="bg2">
              <a:lumMod val="90000"/>
            </a:schemeClr>
          </a:solidFill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>
                <a:solidFill>
                  <a:schemeClr val="tx1"/>
                </a:solidFill>
                <a:latin typeface="Bahnschrift Condensed" panose="020B0502040204020203" pitchFamily="34" charset="0"/>
              </a:rPr>
              <a:t>Каково главное назначение люминофора на светодиодах?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67182" y="5707037"/>
            <a:ext cx="151262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>
                <a:solidFill>
                  <a:srgbClr val="FF0000"/>
                </a:solidFill>
                <a:latin typeface="Bahnschrift Condensed" panose="020B0502040204020203" pitchFamily="34" charset="0"/>
              </a:rPr>
              <a:t>ОТВЕТ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840401" y="5637143"/>
            <a:ext cx="955548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>
                <a:latin typeface="Bahnschrift Condensed" panose="020B0502040204020203" pitchFamily="34" charset="0"/>
              </a:rPr>
              <a:t>Преобразование синего света в один или несколько цветных или белых оттенков.</a:t>
            </a:r>
          </a:p>
        </p:txBody>
      </p:sp>
      <p:sp>
        <p:nvSpPr>
          <p:cNvPr id="6" name="Управляющая кнопка: домой 5">
            <a:hlinkClick r:id="" action="ppaction://hlinkshowjump?jump=firstslide" highlightClick="1"/>
          </p:cNvPr>
          <p:cNvSpPr/>
          <p:nvPr/>
        </p:nvSpPr>
        <p:spPr>
          <a:xfrm>
            <a:off x="11395881" y="6114197"/>
            <a:ext cx="796119" cy="743803"/>
          </a:xfrm>
          <a:prstGeom prst="actionButtonHome">
            <a:avLst/>
          </a:prstGeom>
          <a:solidFill>
            <a:srgbClr val="F74F5F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08786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2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PRESENTATION_TITLE" val="igra"/>
  <p:tag name="ISPRING_RESOURCE_PATHS_HASH_2" val="d5de1aabb4e56473b02a2a78ec7054bacfc35e29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3520</TotalTime>
  <Words>597</Words>
  <Application>Microsoft Office PowerPoint</Application>
  <PresentationFormat>Широкоэкранный</PresentationFormat>
  <Paragraphs>230</Paragraphs>
  <Slides>21</Slides>
  <Notes>21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6" baseType="lpstr">
      <vt:lpstr>Arial</vt:lpstr>
      <vt:lpstr>Bahnschrift Condensed</vt:lpstr>
      <vt:lpstr>Calibri</vt:lpstr>
      <vt:lpstr>Calibri Light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igra</dc:title>
  <dc:creator>Георгий Аствацатуров</dc:creator>
  <cp:lastModifiedBy>Исаева Саида Эльбрусовна</cp:lastModifiedBy>
  <cp:revision>57</cp:revision>
  <dcterms:created xsi:type="dcterms:W3CDTF">2017-08-05T04:53:38Z</dcterms:created>
  <dcterms:modified xsi:type="dcterms:W3CDTF">2024-12-20T08:59:06Z</dcterms:modified>
</cp:coreProperties>
</file>