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56" y="19384"/>
            <a:ext cx="7772400" cy="1470025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517232"/>
            <a:ext cx="4108354" cy="1392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Презентацию подготовил кадет 4 взвода 6 роты Сиротенко Александр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Краткая биография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836712"/>
            <a:ext cx="6012160" cy="2808311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Антон Андреевич Колесников </a:t>
            </a:r>
            <a:r>
              <a:rPr lang="ru-RU" sz="1600" dirty="0">
                <a:solidFill>
                  <a:schemeClr val="bg1"/>
                </a:solidFill>
              </a:rPr>
              <a:t>— российский актёр театра, кино и дубляжа.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Родился 15 ноября 1983 года в Москве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В 2009 году был ведущим программы о компьютерных играх «</a:t>
            </a:r>
            <a:r>
              <a:rPr lang="ru-RU" sz="1600" dirty="0" err="1">
                <a:solidFill>
                  <a:schemeClr val="bg1"/>
                </a:solidFill>
              </a:rPr>
              <a:t>Zoom</a:t>
            </a:r>
            <a:r>
              <a:rPr lang="ru-RU" sz="1600" dirty="0">
                <a:solidFill>
                  <a:schemeClr val="bg1"/>
                </a:solidFill>
              </a:rPr>
              <a:t>» на телеканале «Муз-ТВ» под псевдонимом Федя Мега Драйв.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В 2010 году окончил актёрский факультет Института современного искусства.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С 2011 года — артист Московского драматического театра «Бенефис».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В 2013 году стал актёром Московского драматического театра имени Ермоловой.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Наиболее известен по ролям в детском юмористическом киножурнале «Ералаш», сериалах «Дружная семейка» и «Простые истины» и озвучиванию мультсериала «</a:t>
            </a:r>
            <a:r>
              <a:rPr lang="ru-RU" sz="1600" dirty="0" err="1">
                <a:solidFill>
                  <a:schemeClr val="bg1"/>
                </a:solidFill>
              </a:rPr>
              <a:t>Гравити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Фолз</a:t>
            </a:r>
            <a:r>
              <a:rPr lang="ru-RU" sz="1600" dirty="0">
                <a:solidFill>
                  <a:schemeClr val="bg1"/>
                </a:solidFill>
              </a:rPr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20938"/>
            <a:ext cx="3096344" cy="24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Детские роли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24744"/>
            <a:ext cx="6480720" cy="518457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125-м выпуске «Ералаша» юный сосед раскрывает другому нюансы хороших манер перед днём рождения подруги и в итоге съедает приготовленный подарок — целую коробку конфет.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был дебют Колесникова в юмористическом </a:t>
            </a:r>
            <a:r>
              <a:rPr lang="ru-RU" sz="24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кино-сборнике </a:t>
            </a:r>
            <a:r>
              <a:rPr lang="ru-RU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4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1998 году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Наиболее популярная роль в нём пришлась на следующий год — это его герой произносит крылатое «Ну ничего себе сходил за хлебушком!» в эпизоде с «непоседой» Юлией Волковой</a:t>
            </a:r>
            <a:r>
              <a:rPr lang="ru-RU" sz="5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ru-RU" sz="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77" y="1038342"/>
            <a:ext cx="18118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77" y="3654733"/>
            <a:ext cx="181179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3999" cy="687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Взрослые роли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68042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«Новогодняя история» (1997);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«Простые истины» (1999–2003);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«Поклонник» (1999);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«Сыщик с плохим характером» (2002);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«Трое против всех — 2» (2003);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«Дружная семейка» (2003–2005);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«Весела хата» (2006);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</a:t>
            </a:r>
            <a:r>
              <a:rPr lang="ru-RU" sz="2400" i="1" dirty="0" err="1">
                <a:solidFill>
                  <a:schemeClr val="bg1"/>
                </a:solidFill>
              </a:rPr>
              <a:t>Русичи</a:t>
            </a:r>
            <a:r>
              <a:rPr lang="ru-RU" sz="2400" i="1" dirty="0">
                <a:solidFill>
                  <a:schemeClr val="bg1"/>
                </a:solidFill>
              </a:rPr>
              <a:t>» (2008);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«Хозяйка тайги. Фильм 4. Дельта» (2009);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«Кумовские байки» (2011).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В 2023 году Антон Колесников снялся в фильме Светланы Дружининой «Гардемарины 1787. Мир».</a:t>
            </a:r>
          </a:p>
        </p:txBody>
      </p:sp>
    </p:spTree>
    <p:extLst>
      <p:ext uri="{BB962C8B-B14F-4D97-AF65-F5344CB8AC3E}">
        <p14:creationId xmlns:p14="http://schemas.microsoft.com/office/powerpoint/2010/main" val="12095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729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283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Краткая биография </vt:lpstr>
      <vt:lpstr>Детские роли </vt:lpstr>
      <vt:lpstr>Взрослые роли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Кадет</dc:creator>
  <cp:lastModifiedBy>Кадет</cp:lastModifiedBy>
  <cp:revision>10</cp:revision>
  <dcterms:created xsi:type="dcterms:W3CDTF">2024-05-29T02:59:32Z</dcterms:created>
  <dcterms:modified xsi:type="dcterms:W3CDTF">2024-05-29T05:10:34Z</dcterms:modified>
</cp:coreProperties>
</file>