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5" r:id="rId5"/>
    <p:sldId id="27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110"/>
    <a:srgbClr val="FFFFFF"/>
    <a:srgbClr val="471A19"/>
    <a:srgbClr val="00AC7F"/>
    <a:srgbClr val="00CC99"/>
    <a:srgbClr val="FFFFCC"/>
    <a:srgbClr val="920000"/>
    <a:srgbClr val="404764"/>
    <a:srgbClr val="343A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5CAF-FB06-409F-9E19-AF39E53DCF5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906F-636A-41BC-9148-E07EF322D3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5CAF-FB06-409F-9E19-AF39E53DCF5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906F-636A-41BC-9148-E07EF322D3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5CAF-FB06-409F-9E19-AF39E53DCF5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906F-636A-41BC-9148-E07EF322D3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5CAF-FB06-409F-9E19-AF39E53DCF5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906F-636A-41BC-9148-E07EF322D3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5CAF-FB06-409F-9E19-AF39E53DCF5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906F-636A-41BC-9148-E07EF322D3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5CAF-FB06-409F-9E19-AF39E53DCF5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906F-636A-41BC-9148-E07EF322D3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5CAF-FB06-409F-9E19-AF39E53DCF5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906F-636A-41BC-9148-E07EF322D3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5CAF-FB06-409F-9E19-AF39E53DCF5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906F-636A-41BC-9148-E07EF322D3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5CAF-FB06-409F-9E19-AF39E53DCF5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906F-636A-41BC-9148-E07EF322D3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5CAF-FB06-409F-9E19-AF39E53DCF5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906F-636A-41BC-9148-E07EF322D3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5CAF-FB06-409F-9E19-AF39E53DCF5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906F-636A-41BC-9148-E07EF322D3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25CAF-FB06-409F-9E19-AF39E53DCF5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9906F-636A-41BC-9148-E07EF322D3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1A35FA-C4F6-4300-8698-66E9520FA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70" y="1029700"/>
            <a:ext cx="2194104" cy="73501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CC8C86-4040-40F0-9898-4151E4C4E95C}"/>
              </a:ext>
            </a:extLst>
          </p:cNvPr>
          <p:cNvSpPr txBox="1">
            <a:spLocks/>
          </p:cNvSpPr>
          <p:nvPr/>
        </p:nvSpPr>
        <p:spPr>
          <a:xfrm>
            <a:off x="0" y="10394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ru-RU" dirty="0"/>
              <a:t>ФГКОУ «УЛЬЯНОВСКОЕ ГВАРДЕЙСКОЕ СУВОРОВСКОЕ ВОЕННОЕ УЧИЛИЩЕ МО РФ»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9D8D8-57F8-4A1C-8DD5-EBF4A7B8D8F0}"/>
              </a:ext>
            </a:extLst>
          </p:cNvPr>
          <p:cNvSpPr txBox="1"/>
          <p:nvPr/>
        </p:nvSpPr>
        <p:spPr>
          <a:xfrm>
            <a:off x="245045" y="5227951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ru-RU" sz="2400" dirty="0"/>
              <a:t>Руководители:   Воронова Дарья Владиславовна, </a:t>
            </a:r>
          </a:p>
          <a:p>
            <a:r>
              <a:rPr lang="ru-RU" sz="2400" dirty="0"/>
              <a:t>	                  Мищенко Андрей Владимирович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F6CFE-4526-4870-A234-8F020E8D3AC8}"/>
              </a:ext>
            </a:extLst>
          </p:cNvPr>
          <p:cNvSpPr txBox="1"/>
          <p:nvPr/>
        </p:nvSpPr>
        <p:spPr>
          <a:xfrm>
            <a:off x="2906002" y="2043425"/>
            <a:ext cx="3247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ru-RU" sz="3200" dirty="0"/>
              <a:t>КОМАНДА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955BA4-FC86-4BD9-99D2-DC8D5CEA2BCB}"/>
              </a:ext>
            </a:extLst>
          </p:cNvPr>
          <p:cNvSpPr txBox="1"/>
          <p:nvPr/>
        </p:nvSpPr>
        <p:spPr>
          <a:xfrm>
            <a:off x="785107" y="2751311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“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ИНЖЕНЕРНЫЙ ДЕСАНТ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”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94B14A-0B10-42BB-A9B6-9969421BF9D0}"/>
              </a:ext>
            </a:extLst>
          </p:cNvPr>
          <p:cNvSpPr txBox="1"/>
          <p:nvPr/>
        </p:nvSpPr>
        <p:spPr>
          <a:xfrm>
            <a:off x="1043608" y="3718318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ru-RU" sz="2800" dirty="0"/>
              <a:t>средняя возрастная группа  </a:t>
            </a:r>
          </a:p>
          <a:p>
            <a:r>
              <a:rPr lang="ru-RU" sz="2800" dirty="0"/>
              <a:t>(9 класс) </a:t>
            </a:r>
          </a:p>
        </p:txBody>
      </p:sp>
    </p:spTree>
    <p:extLst>
      <p:ext uri="{BB962C8B-B14F-4D97-AF65-F5344CB8AC3E}">
        <p14:creationId xmlns:p14="http://schemas.microsoft.com/office/powerpoint/2010/main" val="43587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8DE1DB-11BF-498D-8304-8876F063A823}"/>
              </a:ext>
            </a:extLst>
          </p:cNvPr>
          <p:cNvSpPr txBox="1"/>
          <p:nvPr/>
        </p:nvSpPr>
        <p:spPr>
          <a:xfrm>
            <a:off x="0" y="188640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Наука и техника на страже Отечества: </a:t>
            </a:r>
          </a:p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наука в действии –  </a:t>
            </a:r>
          </a:p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техника на высоте!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C04EE5-177A-41ED-88CA-9C089296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74" y="1675760"/>
            <a:ext cx="6579111" cy="4934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BC8D2A-35ED-4770-AA21-F4DE782D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1" y="881137"/>
            <a:ext cx="2205865" cy="2205865"/>
          </a:xfrm>
          <a:prstGeom prst="ellipse">
            <a:avLst/>
          </a:prstGeom>
          <a:ln w="76200" cap="rnd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77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E01AE4-13F2-4E4D-86F9-3681AD12F689}"/>
              </a:ext>
            </a:extLst>
          </p:cNvPr>
          <p:cNvSpPr/>
          <p:nvPr/>
        </p:nvSpPr>
        <p:spPr>
          <a:xfrm>
            <a:off x="0" y="1081082"/>
            <a:ext cx="9144000" cy="5626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DE1DB-11BF-498D-8304-8876F063A823}"/>
              </a:ext>
            </a:extLst>
          </p:cNvPr>
          <p:cNvSpPr txBox="1"/>
          <p:nvPr/>
        </p:nvSpPr>
        <p:spPr>
          <a:xfrm>
            <a:off x="0" y="38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АО «Ульяновский механический завод»: 58 лет на службе Отечеству!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2F45E-8ADF-43F2-988C-F78531294E34}"/>
              </a:ext>
            </a:extLst>
          </p:cNvPr>
          <p:cNvSpPr txBox="1"/>
          <p:nvPr/>
        </p:nvSpPr>
        <p:spPr>
          <a:xfrm>
            <a:off x="1043608" y="113944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ru-RU" dirty="0"/>
              <a:t>Основан 1 января 1966 года  в городе Ульяновск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866FF2-C312-45F3-8533-B08C581316E3}"/>
              </a:ext>
            </a:extLst>
          </p:cNvPr>
          <p:cNvSpPr/>
          <p:nvPr/>
        </p:nvSpPr>
        <p:spPr>
          <a:xfrm>
            <a:off x="179512" y="5007117"/>
            <a:ext cx="8562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Головной изготовитель таких известнейших комплексов вооружения, как ЗРК ПВО Сухопутных войск серий «Куб» и «Бук», зенитной самоходной установки «Шилка», зенитного пушечно-ракетного комплекса «Тунгуска».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08DFAC8-320D-4313-AEA5-DD6E0E743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51" y="1733774"/>
            <a:ext cx="4608512" cy="3073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7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E01AE4-13F2-4E4D-86F9-3681AD12F689}"/>
              </a:ext>
            </a:extLst>
          </p:cNvPr>
          <p:cNvSpPr/>
          <p:nvPr/>
        </p:nvSpPr>
        <p:spPr>
          <a:xfrm>
            <a:off x="0" y="1092335"/>
            <a:ext cx="9144000" cy="56150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DE1DB-11BF-498D-8304-8876F063A823}"/>
              </a:ext>
            </a:extLst>
          </p:cNvPr>
          <p:cNvSpPr txBox="1"/>
          <p:nvPr/>
        </p:nvSpPr>
        <p:spPr>
          <a:xfrm>
            <a:off x="0" y="1511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Заслуги предприятия в развитии оборонно-промышленного комплекса</a:t>
            </a:r>
          </a:p>
        </p:txBody>
      </p:sp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631EC563-651F-4448-948C-A449B2837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68" y="1196752"/>
            <a:ext cx="3331696" cy="249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DB2B4F2B-343A-4080-9682-234D47A2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0" y="4077072"/>
            <a:ext cx="3672408" cy="2495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D8E5FB-6429-4D43-AD4A-DAD7134F5B0B}"/>
              </a:ext>
            </a:extLst>
          </p:cNvPr>
          <p:cNvSpPr/>
          <p:nvPr/>
        </p:nvSpPr>
        <p:spPr>
          <a:xfrm>
            <a:off x="190510" y="1196752"/>
            <a:ext cx="51735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«Куб» - советский зенитно-ракетный комплекс войсковой противовоздушной обороны.</a:t>
            </a:r>
          </a:p>
          <a:p>
            <a:pPr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Январь 1967 года – начало производства комплекса по разработкам ОКБ-15 (ныне АО «Научно-исследовательский институт приборостроения имени В.В. Тихомирова»).</a:t>
            </a:r>
          </a:p>
          <a:p>
            <a:pPr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7 ноября 1967 года первые самоходные установки «Куба» впервые прошли по Красной площади.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C0226C-76D0-473F-8358-C2A59506BCE0}"/>
              </a:ext>
            </a:extLst>
          </p:cNvPr>
          <p:cNvSpPr/>
          <p:nvPr/>
        </p:nvSpPr>
        <p:spPr>
          <a:xfrm>
            <a:off x="4053428" y="4758085"/>
            <a:ext cx="489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«Бук-М3» — российский зенитный ракетный комплекс войсковой ПВО средней дальности.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595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E01AE4-13F2-4E4D-86F9-3681AD12F689}"/>
              </a:ext>
            </a:extLst>
          </p:cNvPr>
          <p:cNvSpPr/>
          <p:nvPr/>
        </p:nvSpPr>
        <p:spPr>
          <a:xfrm>
            <a:off x="0" y="1092335"/>
            <a:ext cx="9144000" cy="56150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DE1DB-11BF-498D-8304-8876F063A823}"/>
              </a:ext>
            </a:extLst>
          </p:cNvPr>
          <p:cNvSpPr txBox="1"/>
          <p:nvPr/>
        </p:nvSpPr>
        <p:spPr>
          <a:xfrm>
            <a:off x="0" y="1511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Заслуги предприятия в развитии оборонно-промышленного комплекса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D8E5FB-6429-4D43-AD4A-DAD7134F5B0B}"/>
              </a:ext>
            </a:extLst>
          </p:cNvPr>
          <p:cNvSpPr/>
          <p:nvPr/>
        </p:nvSpPr>
        <p:spPr>
          <a:xfrm>
            <a:off x="3845902" y="1275249"/>
            <a:ext cx="5173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Зенитная самоходная установка «Шилка» —боевая машина, серийное производство которой начато в 1964 году.</a:t>
            </a:r>
          </a:p>
          <a:p>
            <a:pPr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Современная модель ЗСУ-23-4М4 представляет собой модернизированный вариант установки с новой радиолокационной СУО (системой управления огнем) и возможностью установки ЗРК «Стрелец».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C0226C-76D0-473F-8358-C2A59506BCE0}"/>
              </a:ext>
            </a:extLst>
          </p:cNvPr>
          <p:cNvSpPr/>
          <p:nvPr/>
        </p:nvSpPr>
        <p:spPr>
          <a:xfrm>
            <a:off x="124520" y="4221088"/>
            <a:ext cx="46514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«Тунгуска» — советский и российский зенитный пушечно-ракетный комплекс, зенитная самоходная установка.</a:t>
            </a:r>
          </a:p>
          <a:p>
            <a:pPr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В 2002 году Ульяновский механический завод разработал модернизированную модель – «Тунгуска-М1».</a:t>
            </a:r>
          </a:p>
        </p:txBody>
      </p:sp>
      <p:pic>
        <p:nvPicPr>
          <p:cNvPr id="1026" name="Picture 2" descr="Модернизированная ЗСУ 2А6М4 &amp;#171;Шилка&amp;#187; обладает лучшими тактико-техническими характеристиками по сравнению с предыдущими модификациями.">
            <a:extLst>
              <a:ext uri="{FF2B5EF4-FFF2-40B4-BE49-F238E27FC236}">
                <a16:creationId xmlns:a16="http://schemas.microsoft.com/office/drawing/2014/main" id="{11070F2A-0A88-4EE0-ACD2-EBA243B12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0" y="1216839"/>
            <a:ext cx="3613090" cy="24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cture background">
            <a:extLst>
              <a:ext uri="{FF2B5EF4-FFF2-40B4-BE49-F238E27FC236}">
                <a16:creationId xmlns:a16="http://schemas.microsoft.com/office/drawing/2014/main" id="{73F3DF7F-664F-48BB-9DA7-102A38B1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20" y="3933056"/>
            <a:ext cx="4045355" cy="2579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246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казенное общеобразовательное учреждение  «Ульяновское гвардейское суворовское военное училище Министерства обороны Российской Федерации»</dc:title>
  <dc:creator>Оксана</dc:creator>
  <cp:lastModifiedBy>User</cp:lastModifiedBy>
  <cp:revision>88</cp:revision>
  <dcterms:created xsi:type="dcterms:W3CDTF">2023-03-12T14:58:45Z</dcterms:created>
  <dcterms:modified xsi:type="dcterms:W3CDTF">2024-11-28T18:07:36Z</dcterms:modified>
</cp:coreProperties>
</file>