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55B6-9257-4570-9132-68903ED6B9F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AC6D088-03E3-4D11-BF38-634A3350D5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55B6-9257-4570-9132-68903ED6B9F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D088-03E3-4D11-BF38-634A3350D5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55B6-9257-4570-9132-68903ED6B9F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D088-03E3-4D11-BF38-634A3350D5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55B6-9257-4570-9132-68903ED6B9F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AC6D088-03E3-4D11-BF38-634A3350D5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55B6-9257-4570-9132-68903ED6B9F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D088-03E3-4D11-BF38-634A3350D5C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55B6-9257-4570-9132-68903ED6B9F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D088-03E3-4D11-BF38-634A3350D5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55B6-9257-4570-9132-68903ED6B9F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AC6D088-03E3-4D11-BF38-634A3350D5C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55B6-9257-4570-9132-68903ED6B9F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D088-03E3-4D11-BF38-634A3350D5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55B6-9257-4570-9132-68903ED6B9F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D088-03E3-4D11-BF38-634A3350D5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55B6-9257-4570-9132-68903ED6B9F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D088-03E3-4D11-BF38-634A3350D5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55B6-9257-4570-9132-68903ED6B9F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D088-03E3-4D11-BF38-634A3350D5C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CB155B6-9257-4570-9132-68903ED6B9F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AC6D088-03E3-4D11-BF38-634A3350D5C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wav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2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4293096"/>
            <a:ext cx="7543800" cy="1440160"/>
          </a:xfrm>
        </p:spPr>
        <p:txBody>
          <a:bodyPr>
            <a:normAutofit/>
          </a:bodyPr>
          <a:lstStyle/>
          <a:p>
            <a:r>
              <a:rPr lang="ru-RU" dirty="0" smtClean="0"/>
              <a:t>Дмитрий Нагиев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4077072"/>
            <a:ext cx="6400800" cy="17526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 «Ералаше»</a:t>
            </a:r>
            <a:endParaRPr lang="ru-RU" sz="2800" b="1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80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0"/>
            <a:ext cx="5256584" cy="1196752"/>
          </a:xfrm>
        </p:spPr>
        <p:txBody>
          <a:bodyPr/>
          <a:lstStyle/>
          <a:p>
            <a:r>
              <a:rPr lang="ru-RU" dirty="0" smtClean="0"/>
              <a:t>Краткая биография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268760"/>
            <a:ext cx="7543800" cy="3312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/>
              <a:t>Дмитрий Нагиев — российский шоумен, актёр театра и кино, теле- и радиоведущий развлекательных программ</a:t>
            </a:r>
            <a:r>
              <a:rPr lang="ru-RU" sz="2400" i="1" dirty="0" smtClean="0"/>
              <a:t>.</a:t>
            </a:r>
            <a:endParaRPr lang="ru-RU" sz="2400" i="1" dirty="0"/>
          </a:p>
          <a:p>
            <a:pPr marL="0" indent="0">
              <a:buNone/>
            </a:pPr>
            <a:r>
              <a:rPr lang="ru-RU" sz="2400" i="1" dirty="0"/>
              <a:t>Родился 4 апреля 1967 года в Ленинграде. В юности занимался самбо и дзюдо, спортивной гимнастикой. В 1980-е годы завоевал звание чемпиона СССР по самбо среди юниоров</a:t>
            </a:r>
            <a:r>
              <a:rPr lang="ru-RU" sz="2400" i="1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dirty="0"/>
              <a:t>После школы поступил в Ленинградский электротехнический институт на факультет автоматики и вычислительной техники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endParaRPr lang="ru-RU" sz="2400" i="1" dirty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54971"/>
            <a:ext cx="3672408" cy="195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69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8686800" cy="838200"/>
          </a:xfrm>
        </p:spPr>
        <p:txBody>
          <a:bodyPr/>
          <a:lstStyle/>
          <a:p>
            <a:r>
              <a:rPr lang="ru-RU" dirty="0" smtClean="0"/>
              <a:t>Краткая биография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232" y="1556792"/>
            <a:ext cx="84832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После армии поступил в Ленинградский государственный институт театра, музыки и кинематографии. Занимался в актёрской мастерской.</a:t>
            </a:r>
          </a:p>
          <a:p>
            <a:pPr marL="0" indent="0">
              <a:buNone/>
            </a:pPr>
            <a:r>
              <a:rPr lang="ru-RU" sz="2400" dirty="0"/>
              <a:t> В 1991 году работал во Франкфурте-на-Майне в театре «Время», затем был ведущим на радио «Модерн». Четыре раза признавался лучшим радиоведущим страны.</a:t>
            </a:r>
          </a:p>
          <a:p>
            <a:pPr marL="0" indent="0">
              <a:buNone/>
            </a:pPr>
            <a:r>
              <a:rPr lang="ru-RU" sz="2400" dirty="0"/>
              <a:t>С 2005 года по настоящее время Нагиев является </a:t>
            </a:r>
            <a:r>
              <a:rPr lang="ru-RU" sz="2400" dirty="0" smtClean="0"/>
              <a:t>ведущим</a:t>
            </a:r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dirty="0"/>
              <a:t>на «Первом канале».</a:t>
            </a:r>
          </a:p>
          <a:p>
            <a:endParaRPr lang="ru-RU" sz="2400" dirty="0"/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68" y="4509120"/>
            <a:ext cx="3972565" cy="223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9130" y="188640"/>
            <a:ext cx="8686800" cy="838200"/>
          </a:xfrm>
        </p:spPr>
        <p:txBody>
          <a:bodyPr>
            <a:normAutofit/>
          </a:bodyPr>
          <a:lstStyle/>
          <a:p>
            <a:r>
              <a:rPr lang="ru-RU" dirty="0" smtClean="0"/>
              <a:t>Роли в «Ералаше»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340768"/>
            <a:ext cx="78831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400" cap="all" dirty="0" smtClean="0">
                <a:solidFill>
                  <a:srgbClr val="0070C0"/>
                </a:solidFill>
                <a:latin typeface="Franklin Gothic Medium"/>
                <a:ea typeface="+mj-ea"/>
                <a:cs typeface="+mj-cs"/>
              </a:rPr>
              <a:t>На </a:t>
            </a:r>
            <a:r>
              <a:rPr lang="ru-RU" sz="2400" cap="all" dirty="0">
                <a:solidFill>
                  <a:srgbClr val="0070C0"/>
                </a:solidFill>
                <a:latin typeface="Franklin Gothic Medium"/>
                <a:ea typeface="+mj-ea"/>
                <a:cs typeface="+mj-cs"/>
              </a:rPr>
              <a:t>просторах сети есть слухи, что Нагиев еще в детстве, в 70-е годы, играл в «Ералаше», хотя сам актер это никак не подтверждает. Преданные фанаты пересмотрели выпуски тех лет, заявляя, что актера нет в титрах. Так что, если он и был на съемках тех лет, то лишь в качестве массовки. Может быть, данные слухи появились после того, как Дмитрий снялся в «Ералаше» уже став известным. В 2004 году он сыграл роль учителя рок-музыки в выпуске под названием «Тяжёлый рок-урок</a:t>
            </a:r>
            <a:r>
              <a:rPr lang="ru-RU" sz="2400" cap="all" dirty="0" smtClean="0">
                <a:solidFill>
                  <a:srgbClr val="0070C0"/>
                </a:solidFill>
                <a:latin typeface="Franklin Gothic Medium"/>
                <a:ea typeface="+mj-ea"/>
                <a:cs typeface="+mj-cs"/>
              </a:rPr>
              <a:t>». То есть детских ролей у актёра не </a:t>
            </a:r>
            <a:r>
              <a:rPr lang="ru-RU" sz="2400" cap="all" dirty="0">
                <a:solidFill>
                  <a:srgbClr val="0070C0"/>
                </a:solidFill>
                <a:latin typeface="Franklin Gothic Medium"/>
                <a:ea typeface="+mj-ea"/>
                <a:cs typeface="+mj-cs"/>
              </a:rPr>
              <a:t>б</a:t>
            </a:r>
            <a:r>
              <a:rPr lang="ru-RU" sz="2400" cap="all" dirty="0" smtClean="0">
                <a:solidFill>
                  <a:srgbClr val="0070C0"/>
                </a:solidFill>
                <a:latin typeface="Franklin Gothic Medium"/>
                <a:ea typeface="+mj-ea"/>
                <a:cs typeface="+mj-cs"/>
              </a:rPr>
              <a:t>ыло.</a:t>
            </a:r>
            <a:r>
              <a:rPr lang="ru-RU" sz="2400" cap="all" dirty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/>
            </a:r>
            <a:br>
              <a:rPr lang="ru-RU" sz="2400" cap="all" dirty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</a:br>
            <a:r>
              <a:rPr lang="ru-RU" sz="2400" cap="all" dirty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/>
            </a:r>
            <a:br>
              <a:rPr lang="ru-RU" sz="2400" cap="all" dirty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</a:br>
            <a:endParaRPr lang="ru-RU" sz="2400" cap="all" dirty="0">
              <a:solidFill>
                <a:srgbClr val="0070C0"/>
              </a:solidFill>
              <a:effectLst>
                <a:reflection blurRad="12700" stA="48000" endA="300" endPos="55000" dir="5400000" sy="-90000" algn="bl" rotWithShape="0"/>
              </a:effectLst>
              <a:latin typeface="Franklin Gothic Medium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11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8686800" cy="838200"/>
          </a:xfrm>
        </p:spPr>
        <p:txBody>
          <a:bodyPr/>
          <a:lstStyle/>
          <a:p>
            <a:r>
              <a:rPr lang="ru-RU" dirty="0" smtClean="0"/>
              <a:t>2004 год выпуск № </a:t>
            </a:r>
            <a:r>
              <a:rPr lang="ru-RU" dirty="0">
                <a:effectLst/>
              </a:rPr>
              <a:t>177 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1196752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"Тяжелый рок - урок"</a:t>
            </a: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99152"/>
            <a:ext cx="4336528" cy="341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84" y="2204864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464936"/>
              </p:ext>
            </p:extLst>
          </p:nvPr>
        </p:nvGraphicFramePr>
        <p:xfrm>
          <a:off x="4295452" y="1766714"/>
          <a:ext cx="32226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Объект упаковщика для оболочки" showAsIcon="1" r:id="rId5" imgW="322560" imgH="437400" progId="Package">
                  <p:embed/>
                </p:oleObj>
              </mc:Choice>
              <mc:Fallback>
                <p:oleObj name="Объект упаковщика для оболочки" showAsIcon="1" r:id="rId5" imgW="32256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95452" y="1766714"/>
                        <a:ext cx="322263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490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488"/>
            <a:ext cx="9144000" cy="910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1340768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32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294162" cy="72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Весь мир поет - Как прекрасно все то что Твое (фонограмма)_(Muz-Monst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398" y="354539"/>
            <a:ext cx="487363" cy="48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96" y="166517"/>
            <a:ext cx="1534944" cy="86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278">
            <a:off x="306711" y="5838070"/>
            <a:ext cx="1115616" cy="62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081" y="5908155"/>
            <a:ext cx="487363" cy="48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162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98</TotalTime>
  <Words>199</Words>
  <Application>Microsoft Office PowerPoint</Application>
  <PresentationFormat>Экран (4:3)</PresentationFormat>
  <Paragraphs>16</Paragraphs>
  <Slides>6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Трек</vt:lpstr>
      <vt:lpstr>Пакет</vt:lpstr>
      <vt:lpstr>Дмитрий Нагиев</vt:lpstr>
      <vt:lpstr>Краткая биография</vt:lpstr>
      <vt:lpstr>Краткая биография</vt:lpstr>
      <vt:lpstr>Роли в «Ералаше»</vt:lpstr>
      <vt:lpstr>2004 год выпуск № 177 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Дмитрий Нагиев</dc:title>
  <dc:creator>баклажан</dc:creator>
  <cp:lastModifiedBy>баклажан</cp:lastModifiedBy>
  <cp:revision>9</cp:revision>
  <dcterms:created xsi:type="dcterms:W3CDTF">2024-05-29T03:02:05Z</dcterms:created>
  <dcterms:modified xsi:type="dcterms:W3CDTF">2024-05-29T04:41:29Z</dcterms:modified>
</cp:coreProperties>
</file>