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ink/ink6.xml" ContentType="application/inkml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ink/ink4.xml" ContentType="application/inkml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ink/ink1.xml" ContentType="application/inkml+xml"/>
  <Override PartName="/ppt/ink/ink2.xml" ContentType="application/inkml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4.xml" ContentType="application/vnd.openxmlformats-officedocument.theme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theme/theme4.xml" ContentType="application/vnd.openxmlformats-officedocument.them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ink/ink7.xml" ContentType="application/inkml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ink/ink3.xml" ContentType="application/inkml+xml"/>
  <Override PartName="/ppt/ink/ink5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  <p:sldMasterId id="2147483664" r:id="rId9"/>
    <p:sldMasterId id="2147483666" r:id="rId10"/>
    <p:sldMasterId id="2147483668" r:id="rId11"/>
    <p:sldMasterId id="2147483670" r:id="rId12"/>
    <p:sldMasterId id="2147483672" r:id="rId13"/>
  </p:sldMasterIdLst>
  <p:notesMasterIdLst>
    <p:notesMasterId r:id="rId19"/>
  </p:notesMasterIdLst>
  <p:sldIdLst>
    <p:sldId id="256" r:id="rId14"/>
    <p:sldId id="257" r:id="rId15"/>
    <p:sldId id="258" r:id="rId16"/>
    <p:sldId id="262" r:id="rId17"/>
    <p:sldId id="260" r:id="rId18"/>
  </p:sldIdLst>
  <p:sldSz cx="1343977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AF1FE"/>
    <a:srgbClr val="BFF2FB"/>
    <a:srgbClr val="BDFAFD"/>
    <a:srgbClr val="573A9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296" autoAdjust="0"/>
    <p:restoredTop sz="96323" autoAdjust="0"/>
  </p:normalViewPr>
  <p:slideViewPr>
    <p:cSldViewPr snapToGrid="0">
      <p:cViewPr varScale="1">
        <p:scale>
          <a:sx n="61" d="100"/>
          <a:sy n="61" d="100"/>
        </p:scale>
        <p:origin x="-376" y="-72"/>
      </p:cViewPr>
      <p:guideLst>
        <p:guide orient="horz" pos="2381"/>
        <p:guide pos="42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06FB55-AB42-4FC8-B212-B30959FAC43E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B539CD-22CB-4EFF-9504-2F94BB1971DC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2400" b="1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Гидроакустика:</a:t>
          </a:r>
          <a:endParaRPr lang="ru-RU" sz="2400" b="1" u="non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72C770-CBB7-4D9E-8270-C396192A43A6}" type="parTrans" cxnId="{C1EDA781-49F4-4D85-A48C-667B22571B4C}">
      <dgm:prSet/>
      <dgm:spPr/>
      <dgm:t>
        <a:bodyPr/>
        <a:lstStyle/>
        <a:p>
          <a:endParaRPr lang="ru-RU"/>
        </a:p>
      </dgm:t>
    </dgm:pt>
    <dgm:pt modelId="{FEC9542E-BA96-4094-9042-D45A45BD8037}" type="sibTrans" cxnId="{C1EDA781-49F4-4D85-A48C-667B22571B4C}">
      <dgm:prSet/>
      <dgm:spPr/>
      <dgm:t>
        <a:bodyPr/>
        <a:lstStyle/>
        <a:p>
          <a:endParaRPr lang="ru-RU"/>
        </a:p>
      </dgm:t>
    </dgm:pt>
    <dgm:pt modelId="{39A9BD17-1E0E-448F-B76A-147EA912A4B5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ГАК  для надводных кораблей «Платина» и        «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Платина-М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»;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0B48DF-BCFE-4DFD-B1C8-B58EC1BD690B}" type="parTrans" cxnId="{593DF9FB-302B-42B3-B404-948D2DC59B0B}">
      <dgm:prSet/>
      <dgm:spPr/>
      <dgm:t>
        <a:bodyPr/>
        <a:lstStyle/>
        <a:p>
          <a:endParaRPr lang="ru-RU"/>
        </a:p>
      </dgm:t>
    </dgm:pt>
    <dgm:pt modelId="{65CBA2B6-20A5-4369-ACEE-4BB169C178EB}" type="sibTrans" cxnId="{593DF9FB-302B-42B3-B404-948D2DC59B0B}">
      <dgm:prSet/>
      <dgm:spPr/>
      <dgm:t>
        <a:bodyPr/>
        <a:lstStyle/>
        <a:p>
          <a:endParaRPr lang="ru-RU"/>
        </a:p>
      </dgm:t>
    </dgm:pt>
    <dgm:pt modelId="{7D59E6D3-DD84-49E1-951F-3E80752F3138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ГАК  для атомных подводных лодок «Рубикон» и «Скат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».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79F295-F9E5-431F-A2AC-7307D379170E}" type="parTrans" cxnId="{F5CDFE66-0313-4CAB-8A03-9E451057930D}">
      <dgm:prSet/>
      <dgm:spPr/>
      <dgm:t>
        <a:bodyPr/>
        <a:lstStyle/>
        <a:p>
          <a:endParaRPr lang="ru-RU"/>
        </a:p>
      </dgm:t>
    </dgm:pt>
    <dgm:pt modelId="{4FAA509C-8EBE-4B14-96E9-71295EAADCF1}" type="sibTrans" cxnId="{F5CDFE66-0313-4CAB-8A03-9E451057930D}">
      <dgm:prSet/>
      <dgm:spPr/>
      <dgm:t>
        <a:bodyPr/>
        <a:lstStyle/>
        <a:p>
          <a:endParaRPr lang="ru-RU"/>
        </a:p>
      </dgm:t>
    </dgm:pt>
    <dgm:pt modelId="{6C70E35D-7A40-47CF-9C2A-548D315C5972}">
      <dgm:prSet phldrT="[Текст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Изделия из </a:t>
          </a:r>
          <a:r>
            <a:rPr lang="ru-RU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пьезокерамики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FE9D27-66D5-4069-AB37-AE79F4348EBF}" type="parTrans" cxnId="{7476ED4F-6DD0-4DE0-8141-D4576DBAD5FE}">
      <dgm:prSet/>
      <dgm:spPr/>
      <dgm:t>
        <a:bodyPr/>
        <a:lstStyle/>
        <a:p>
          <a:endParaRPr lang="ru-RU"/>
        </a:p>
      </dgm:t>
    </dgm:pt>
    <dgm:pt modelId="{F8EFBD04-50A0-46DC-9E70-93F05F322596}" type="sibTrans" cxnId="{7476ED4F-6DD0-4DE0-8141-D4576DBAD5FE}">
      <dgm:prSet/>
      <dgm:spPr/>
      <dgm:t>
        <a:bodyPr/>
        <a:lstStyle/>
        <a:p>
          <a:endParaRPr lang="ru-RU"/>
        </a:p>
      </dgm:t>
    </dgm:pt>
    <dgm:pt modelId="{E44C8E6D-6C2E-42FA-8F5D-1DEB9A2DF28E}">
      <dgm:prSet phldrT="[Текст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антенны для атомных подводных 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лодок; 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D2924A-6589-4B6A-8275-D6D899A1834B}" type="parTrans" cxnId="{9785CC4A-2D53-4410-A449-A6F6DD3DBA12}">
      <dgm:prSet/>
      <dgm:spPr/>
      <dgm:t>
        <a:bodyPr/>
        <a:lstStyle/>
        <a:p>
          <a:endParaRPr lang="ru-RU"/>
        </a:p>
      </dgm:t>
    </dgm:pt>
    <dgm:pt modelId="{D1C22A10-F8A7-4000-90F7-AD224590A0A2}" type="sibTrans" cxnId="{9785CC4A-2D53-4410-A449-A6F6DD3DBA12}">
      <dgm:prSet/>
      <dgm:spPr/>
      <dgm:t>
        <a:bodyPr/>
        <a:lstStyle/>
        <a:p>
          <a:endParaRPr lang="ru-RU"/>
        </a:p>
      </dgm:t>
    </dgm:pt>
    <dgm:pt modelId="{B1288CDC-AE97-4525-9CC5-39D790EA615C}">
      <dgm:prSet phldrT="[Текст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аппаратура для надводных кораблей и подводных 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лодок.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5DBD3A-0F9B-4204-BEA5-8753352EA27B}" type="parTrans" cxnId="{86D57FE6-35AF-47E6-95B4-FFBCC3B8A670}">
      <dgm:prSet/>
      <dgm:spPr/>
      <dgm:t>
        <a:bodyPr/>
        <a:lstStyle/>
        <a:p>
          <a:endParaRPr lang="ru-RU"/>
        </a:p>
      </dgm:t>
    </dgm:pt>
    <dgm:pt modelId="{F7334A3F-0EB4-47FA-A302-8B12DEF47FAA}" type="sibTrans" cxnId="{86D57FE6-35AF-47E6-95B4-FFBCC3B8A670}">
      <dgm:prSet/>
      <dgm:spPr/>
      <dgm:t>
        <a:bodyPr/>
        <a:lstStyle/>
        <a:p>
          <a:endParaRPr lang="ru-RU"/>
        </a:p>
      </dgm:t>
    </dgm:pt>
    <dgm:pt modelId="{F92A2C84-4050-4189-B18B-9FDA1C7F7C32}">
      <dgm:prSet phldrT="[Текст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Оборудование: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8FA4DA-E65E-477F-A701-6818D65FD748}" type="sibTrans" cxnId="{CA8D73B1-B57D-4DF0-A6B0-0172051137BB}">
      <dgm:prSet/>
      <dgm:spPr/>
      <dgm:t>
        <a:bodyPr/>
        <a:lstStyle/>
        <a:p>
          <a:endParaRPr lang="ru-RU"/>
        </a:p>
      </dgm:t>
    </dgm:pt>
    <dgm:pt modelId="{159986CB-DC91-414F-BE91-C1B3B1C49607}" type="parTrans" cxnId="{CA8D73B1-B57D-4DF0-A6B0-0172051137BB}">
      <dgm:prSet/>
      <dgm:spPr/>
      <dgm:t>
        <a:bodyPr/>
        <a:lstStyle/>
        <a:p>
          <a:endParaRPr lang="ru-RU"/>
        </a:p>
      </dgm:t>
    </dgm:pt>
    <dgm:pt modelId="{98F9E9E7-D13D-4108-AB34-453A42DB3980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китолокатор «Финвал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»;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7E7F6D-F1D7-43FF-AA1A-EAEA6C6050F1}" type="sibTrans" cxnId="{B3237A90-D97F-4DD1-A496-B0C94D61AADB}">
      <dgm:prSet/>
      <dgm:spPr/>
      <dgm:t>
        <a:bodyPr/>
        <a:lstStyle/>
        <a:p>
          <a:endParaRPr lang="ru-RU"/>
        </a:p>
      </dgm:t>
    </dgm:pt>
    <dgm:pt modelId="{BC9DA533-8121-4CA1-9B7D-150AEF5DD8E1}" type="parTrans" cxnId="{B3237A90-D97F-4DD1-A496-B0C94D61AADB}">
      <dgm:prSet/>
      <dgm:spPr/>
      <dgm:t>
        <a:bodyPr/>
        <a:lstStyle/>
        <a:p>
          <a:endParaRPr lang="ru-RU"/>
        </a:p>
      </dgm:t>
    </dgm:pt>
    <dgm:pt modelId="{A095C5DA-D2D6-4FFB-9072-3FF2CEFA674D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эхолот «Лещ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»;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81C462-0BE7-426F-8C01-96B8F02EE6A4}" type="sibTrans" cxnId="{8D19C0D2-D09F-4632-AB7E-D8A83E6025DB}">
      <dgm:prSet/>
      <dgm:spPr/>
      <dgm:t>
        <a:bodyPr/>
        <a:lstStyle/>
        <a:p>
          <a:endParaRPr lang="ru-RU"/>
        </a:p>
      </dgm:t>
    </dgm:pt>
    <dgm:pt modelId="{40C3D2A7-D743-42E2-B8AE-F03DC0994A0A}" type="parTrans" cxnId="{8D19C0D2-D09F-4632-AB7E-D8A83E6025DB}">
      <dgm:prSet/>
      <dgm:spPr/>
      <dgm:t>
        <a:bodyPr/>
        <a:lstStyle/>
        <a:p>
          <a:endParaRPr lang="ru-RU"/>
        </a:p>
      </dgm:t>
    </dgm:pt>
    <dgm:pt modelId="{D24A3E06-22AD-4CCC-A333-E56627B7A462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тренажеры для ВМФ «Диалома-2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». 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5C03EB-671A-4741-B0A0-81D222970DED}" type="sibTrans" cxnId="{CEE8AF03-8F30-4757-AE7D-FF63DEC7AD5D}">
      <dgm:prSet/>
      <dgm:spPr/>
      <dgm:t>
        <a:bodyPr/>
        <a:lstStyle/>
        <a:p>
          <a:endParaRPr lang="ru-RU"/>
        </a:p>
      </dgm:t>
    </dgm:pt>
    <dgm:pt modelId="{F5CB6BF9-D5F6-4F12-91E4-8A9FA85E227B}" type="parTrans" cxnId="{CEE8AF03-8F30-4757-AE7D-FF63DEC7AD5D}">
      <dgm:prSet/>
      <dgm:spPr/>
      <dgm:t>
        <a:bodyPr/>
        <a:lstStyle/>
        <a:p>
          <a:endParaRPr lang="ru-RU"/>
        </a:p>
      </dgm:t>
    </dgm:pt>
    <dgm:pt modelId="{F8FF6EEA-0F96-47FB-B2A9-1047AC3E6B25}">
      <dgm:prSet phldrT="[Текст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 sz="1900" dirty="0"/>
        </a:p>
      </dgm:t>
    </dgm:pt>
    <dgm:pt modelId="{C4DF2CC4-2127-4145-AB9D-7351701CA0B2}" type="sibTrans" cxnId="{84BDB56D-1D1A-4C5D-BE25-C22073168CDD}">
      <dgm:prSet/>
      <dgm:spPr/>
      <dgm:t>
        <a:bodyPr/>
        <a:lstStyle/>
        <a:p>
          <a:endParaRPr lang="ru-RU"/>
        </a:p>
      </dgm:t>
    </dgm:pt>
    <dgm:pt modelId="{C9A35DA2-68FE-4BC8-B9F7-5BFF8EF7CC8D}" type="parTrans" cxnId="{84BDB56D-1D1A-4C5D-BE25-C22073168CDD}">
      <dgm:prSet/>
      <dgm:spPr/>
      <dgm:t>
        <a:bodyPr/>
        <a:lstStyle/>
        <a:p>
          <a:endParaRPr lang="ru-RU"/>
        </a:p>
      </dgm:t>
    </dgm:pt>
    <dgm:pt modelId="{C6C394E7-9188-45E5-96C8-129ACC06F07A}" type="pres">
      <dgm:prSet presAssocID="{8E06FB55-AB42-4FC8-B212-B30959FAC43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9AB315-903A-47D5-840F-3E85FA6371B1}" type="pres">
      <dgm:prSet presAssocID="{33B539CD-22CB-4EFF-9504-2F94BB1971DC}" presName="comp" presStyleCnt="0"/>
      <dgm:spPr/>
    </dgm:pt>
    <dgm:pt modelId="{F2EEC8C7-D433-42BD-833F-F0797D19427C}" type="pres">
      <dgm:prSet presAssocID="{33B539CD-22CB-4EFF-9504-2F94BB1971DC}" presName="box" presStyleLbl="node1" presStyleIdx="0" presStyleCnt="3" custLinFactNeighborX="-1466" custLinFactNeighborY="-92019"/>
      <dgm:spPr/>
      <dgm:t>
        <a:bodyPr/>
        <a:lstStyle/>
        <a:p>
          <a:endParaRPr lang="ru-RU"/>
        </a:p>
      </dgm:t>
    </dgm:pt>
    <dgm:pt modelId="{30E7C320-BD4C-4FFD-B74F-852A3FA39EE2}" type="pres">
      <dgm:prSet presAssocID="{33B539CD-22CB-4EFF-9504-2F94BB1971DC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1000" r="-21000"/>
          </a:stretch>
        </a:blipFill>
      </dgm:spPr>
    </dgm:pt>
    <dgm:pt modelId="{A5EDB0D0-C70C-4F4C-BD0C-9FDEF1368316}" type="pres">
      <dgm:prSet presAssocID="{33B539CD-22CB-4EFF-9504-2F94BB1971DC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06E65D-4B7B-4732-8637-31699938D5E8}" type="pres">
      <dgm:prSet presAssocID="{FEC9542E-BA96-4094-9042-D45A45BD8037}" presName="spacer" presStyleCnt="0"/>
      <dgm:spPr/>
    </dgm:pt>
    <dgm:pt modelId="{E5A6C798-F319-45CF-BF5B-796651925740}" type="pres">
      <dgm:prSet presAssocID="{F92A2C84-4050-4189-B18B-9FDA1C7F7C32}" presName="comp" presStyleCnt="0"/>
      <dgm:spPr/>
    </dgm:pt>
    <dgm:pt modelId="{04E1825E-F9A7-4008-A301-92B091823EF3}" type="pres">
      <dgm:prSet presAssocID="{F92A2C84-4050-4189-B18B-9FDA1C7F7C32}" presName="box" presStyleLbl="node1" presStyleIdx="1" presStyleCnt="3"/>
      <dgm:spPr/>
      <dgm:t>
        <a:bodyPr/>
        <a:lstStyle/>
        <a:p>
          <a:endParaRPr lang="ru-RU"/>
        </a:p>
      </dgm:t>
    </dgm:pt>
    <dgm:pt modelId="{A66986CB-448F-47B7-9F07-CD3CDBB596F2}" type="pres">
      <dgm:prSet presAssocID="{F92A2C84-4050-4189-B18B-9FDA1C7F7C32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9000" r="-19000"/>
          </a:stretch>
        </a:blipFill>
      </dgm:spPr>
    </dgm:pt>
    <dgm:pt modelId="{D23650BE-0B96-422F-B705-8AF6E706D38D}" type="pres">
      <dgm:prSet presAssocID="{F92A2C84-4050-4189-B18B-9FDA1C7F7C32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02031B-6A78-49AA-96A5-0B81E533FEEE}" type="pres">
      <dgm:prSet presAssocID="{0F8FA4DA-E65E-477F-A701-6818D65FD748}" presName="spacer" presStyleCnt="0"/>
      <dgm:spPr/>
    </dgm:pt>
    <dgm:pt modelId="{F7C1762B-87C9-4304-9FE0-30679C6EE9DF}" type="pres">
      <dgm:prSet presAssocID="{6C70E35D-7A40-47CF-9C2A-548D315C5972}" presName="comp" presStyleCnt="0"/>
      <dgm:spPr/>
    </dgm:pt>
    <dgm:pt modelId="{FD98AE1B-800C-49E2-B15A-F7BC4441A095}" type="pres">
      <dgm:prSet presAssocID="{6C70E35D-7A40-47CF-9C2A-548D315C5972}" presName="box" presStyleLbl="node1" presStyleIdx="2" presStyleCnt="3" custLinFactNeighborX="-94" custLinFactNeighborY="0"/>
      <dgm:spPr/>
      <dgm:t>
        <a:bodyPr/>
        <a:lstStyle/>
        <a:p>
          <a:endParaRPr lang="ru-RU"/>
        </a:p>
      </dgm:t>
    </dgm:pt>
    <dgm:pt modelId="{EEEC2D3F-90DB-4028-AA6E-61671B41DFE4}" type="pres">
      <dgm:prSet presAssocID="{6C70E35D-7A40-47CF-9C2A-548D315C5972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9000" r="-19000"/>
          </a:stretch>
        </a:blipFill>
      </dgm:spPr>
    </dgm:pt>
    <dgm:pt modelId="{29FE2062-60A8-43BC-B58B-6FDEB88E3E51}" type="pres">
      <dgm:prSet presAssocID="{6C70E35D-7A40-47CF-9C2A-548D315C5972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CDFE66-0313-4CAB-8A03-9E451057930D}" srcId="{33B539CD-22CB-4EFF-9504-2F94BB1971DC}" destId="{7D59E6D3-DD84-49E1-951F-3E80752F3138}" srcOrd="1" destOrd="0" parTransId="{A779F295-F9E5-431F-A2AC-7307D379170E}" sibTransId="{4FAA509C-8EBE-4B14-96E9-71295EAADCF1}"/>
    <dgm:cxn modelId="{C72AFA1B-10B7-45DD-A9F4-A35E6FB183BB}" type="presOf" srcId="{6C70E35D-7A40-47CF-9C2A-548D315C5972}" destId="{29FE2062-60A8-43BC-B58B-6FDEB88E3E51}" srcOrd="1" destOrd="0" presId="urn:microsoft.com/office/officeart/2005/8/layout/vList4#1"/>
    <dgm:cxn modelId="{593DF9FB-302B-42B3-B404-948D2DC59B0B}" srcId="{33B539CD-22CB-4EFF-9504-2F94BB1971DC}" destId="{39A9BD17-1E0E-448F-B76A-147EA912A4B5}" srcOrd="0" destOrd="0" parTransId="{8B0B48DF-BCFE-4DFD-B1C8-B58EC1BD690B}" sibTransId="{65CBA2B6-20A5-4369-ACEE-4BB169C178EB}"/>
    <dgm:cxn modelId="{C1EDA781-49F4-4D85-A48C-667B22571B4C}" srcId="{8E06FB55-AB42-4FC8-B212-B30959FAC43E}" destId="{33B539CD-22CB-4EFF-9504-2F94BB1971DC}" srcOrd="0" destOrd="0" parTransId="{4D72C770-CBB7-4D9E-8270-C396192A43A6}" sibTransId="{FEC9542E-BA96-4094-9042-D45A45BD8037}"/>
    <dgm:cxn modelId="{7393E4AE-48E9-4612-9154-B8BA680B1E7E}" type="presOf" srcId="{B1288CDC-AE97-4525-9CC5-39D790EA615C}" destId="{FD98AE1B-800C-49E2-B15A-F7BC4441A095}" srcOrd="0" destOrd="2" presId="urn:microsoft.com/office/officeart/2005/8/layout/vList4#1"/>
    <dgm:cxn modelId="{F703FA57-FA59-4720-93F6-DDEA662E87B6}" type="presOf" srcId="{39A9BD17-1E0E-448F-B76A-147EA912A4B5}" destId="{F2EEC8C7-D433-42BD-833F-F0797D19427C}" srcOrd="0" destOrd="1" presId="urn:microsoft.com/office/officeart/2005/8/layout/vList4#1"/>
    <dgm:cxn modelId="{E5808CB1-3C51-4FCF-8824-4485F4882717}" type="presOf" srcId="{B1288CDC-AE97-4525-9CC5-39D790EA615C}" destId="{29FE2062-60A8-43BC-B58B-6FDEB88E3E51}" srcOrd="1" destOrd="2" presId="urn:microsoft.com/office/officeart/2005/8/layout/vList4#1"/>
    <dgm:cxn modelId="{4A9364DC-C7B7-402E-B367-73397A9563F9}" type="presOf" srcId="{D24A3E06-22AD-4CCC-A333-E56627B7A462}" destId="{04E1825E-F9A7-4008-A301-92B091823EF3}" srcOrd="0" destOrd="3" presId="urn:microsoft.com/office/officeart/2005/8/layout/vList4#1"/>
    <dgm:cxn modelId="{6F9CDFBA-E5D5-490E-B7A0-A8383191A4F9}" type="presOf" srcId="{98F9E9E7-D13D-4108-AB34-453A42DB3980}" destId="{D23650BE-0B96-422F-B705-8AF6E706D38D}" srcOrd="1" destOrd="1" presId="urn:microsoft.com/office/officeart/2005/8/layout/vList4#1"/>
    <dgm:cxn modelId="{B3237A90-D97F-4DD1-A496-B0C94D61AADB}" srcId="{F92A2C84-4050-4189-B18B-9FDA1C7F7C32}" destId="{98F9E9E7-D13D-4108-AB34-453A42DB3980}" srcOrd="0" destOrd="0" parTransId="{BC9DA533-8121-4CA1-9B7D-150AEF5DD8E1}" sibTransId="{2F7E7F6D-F1D7-43FF-AA1A-EAEA6C6050F1}"/>
    <dgm:cxn modelId="{9B753A1F-C513-494D-A0B5-53C629A22722}" type="presOf" srcId="{F8FF6EEA-0F96-47FB-B2A9-1047AC3E6B25}" destId="{D23650BE-0B96-422F-B705-8AF6E706D38D}" srcOrd="1" destOrd="4" presId="urn:microsoft.com/office/officeart/2005/8/layout/vList4#1"/>
    <dgm:cxn modelId="{CEE8AF03-8F30-4757-AE7D-FF63DEC7AD5D}" srcId="{F92A2C84-4050-4189-B18B-9FDA1C7F7C32}" destId="{D24A3E06-22AD-4CCC-A333-E56627B7A462}" srcOrd="2" destOrd="0" parTransId="{F5CB6BF9-D5F6-4F12-91E4-8A9FA85E227B}" sibTransId="{935C03EB-671A-4741-B0A0-81D222970DED}"/>
    <dgm:cxn modelId="{7476ED4F-6DD0-4DE0-8141-D4576DBAD5FE}" srcId="{8E06FB55-AB42-4FC8-B212-B30959FAC43E}" destId="{6C70E35D-7A40-47CF-9C2A-548D315C5972}" srcOrd="2" destOrd="0" parTransId="{AFFE9D27-66D5-4069-AB37-AE79F4348EBF}" sibTransId="{F8EFBD04-50A0-46DC-9E70-93F05F322596}"/>
    <dgm:cxn modelId="{CFFEBB87-7C66-4B51-AC97-71018BF114BF}" type="presOf" srcId="{8E06FB55-AB42-4FC8-B212-B30959FAC43E}" destId="{C6C394E7-9188-45E5-96C8-129ACC06F07A}" srcOrd="0" destOrd="0" presId="urn:microsoft.com/office/officeart/2005/8/layout/vList4#1"/>
    <dgm:cxn modelId="{86D57FE6-35AF-47E6-95B4-FFBCC3B8A670}" srcId="{6C70E35D-7A40-47CF-9C2A-548D315C5972}" destId="{B1288CDC-AE97-4525-9CC5-39D790EA615C}" srcOrd="1" destOrd="0" parTransId="{A55DBD3A-0F9B-4204-BEA5-8753352EA27B}" sibTransId="{F7334A3F-0EB4-47FA-A302-8B12DEF47FAA}"/>
    <dgm:cxn modelId="{38D4E88E-CBAE-4F9D-B423-6A09C8F5BF3C}" type="presOf" srcId="{7D59E6D3-DD84-49E1-951F-3E80752F3138}" destId="{F2EEC8C7-D433-42BD-833F-F0797D19427C}" srcOrd="0" destOrd="2" presId="urn:microsoft.com/office/officeart/2005/8/layout/vList4#1"/>
    <dgm:cxn modelId="{ED2A5044-EE90-4ADD-BFB6-FE3C2BC542B3}" type="presOf" srcId="{F92A2C84-4050-4189-B18B-9FDA1C7F7C32}" destId="{04E1825E-F9A7-4008-A301-92B091823EF3}" srcOrd="0" destOrd="0" presId="urn:microsoft.com/office/officeart/2005/8/layout/vList4#1"/>
    <dgm:cxn modelId="{9EF0EC6A-8E22-4AA4-8592-9AD5A015AAFA}" type="presOf" srcId="{E44C8E6D-6C2E-42FA-8F5D-1DEB9A2DF28E}" destId="{FD98AE1B-800C-49E2-B15A-F7BC4441A095}" srcOrd="0" destOrd="1" presId="urn:microsoft.com/office/officeart/2005/8/layout/vList4#1"/>
    <dgm:cxn modelId="{A80939D7-B532-41DD-816F-574C21DD5942}" type="presOf" srcId="{98F9E9E7-D13D-4108-AB34-453A42DB3980}" destId="{04E1825E-F9A7-4008-A301-92B091823EF3}" srcOrd="0" destOrd="1" presId="urn:microsoft.com/office/officeart/2005/8/layout/vList4#1"/>
    <dgm:cxn modelId="{C72492B4-56CB-462F-8F37-F587FE3C9158}" type="presOf" srcId="{E44C8E6D-6C2E-42FA-8F5D-1DEB9A2DF28E}" destId="{29FE2062-60A8-43BC-B58B-6FDEB88E3E51}" srcOrd="1" destOrd="1" presId="urn:microsoft.com/office/officeart/2005/8/layout/vList4#1"/>
    <dgm:cxn modelId="{9785CC4A-2D53-4410-A449-A6F6DD3DBA12}" srcId="{6C70E35D-7A40-47CF-9C2A-548D315C5972}" destId="{E44C8E6D-6C2E-42FA-8F5D-1DEB9A2DF28E}" srcOrd="0" destOrd="0" parTransId="{4AD2924A-6589-4B6A-8275-D6D899A1834B}" sibTransId="{D1C22A10-F8A7-4000-90F7-AD224590A0A2}"/>
    <dgm:cxn modelId="{B8F6604A-A61F-4708-8822-76E5411F85F3}" type="presOf" srcId="{F8FF6EEA-0F96-47FB-B2A9-1047AC3E6B25}" destId="{04E1825E-F9A7-4008-A301-92B091823EF3}" srcOrd="0" destOrd="4" presId="urn:microsoft.com/office/officeart/2005/8/layout/vList4#1"/>
    <dgm:cxn modelId="{93600A4D-5A56-4D69-9224-179F058C6239}" type="presOf" srcId="{A095C5DA-D2D6-4FFB-9072-3FF2CEFA674D}" destId="{D23650BE-0B96-422F-B705-8AF6E706D38D}" srcOrd="1" destOrd="2" presId="urn:microsoft.com/office/officeart/2005/8/layout/vList4#1"/>
    <dgm:cxn modelId="{65197401-6465-447F-842F-92D3AA064AEB}" type="presOf" srcId="{F92A2C84-4050-4189-B18B-9FDA1C7F7C32}" destId="{D23650BE-0B96-422F-B705-8AF6E706D38D}" srcOrd="1" destOrd="0" presId="urn:microsoft.com/office/officeart/2005/8/layout/vList4#1"/>
    <dgm:cxn modelId="{CA8D73B1-B57D-4DF0-A6B0-0172051137BB}" srcId="{8E06FB55-AB42-4FC8-B212-B30959FAC43E}" destId="{F92A2C84-4050-4189-B18B-9FDA1C7F7C32}" srcOrd="1" destOrd="0" parTransId="{159986CB-DC91-414F-BE91-C1B3B1C49607}" sibTransId="{0F8FA4DA-E65E-477F-A701-6818D65FD748}"/>
    <dgm:cxn modelId="{4D9AB051-F3F6-415E-AD0A-3825A42F927C}" type="presOf" srcId="{7D59E6D3-DD84-49E1-951F-3E80752F3138}" destId="{A5EDB0D0-C70C-4F4C-BD0C-9FDEF1368316}" srcOrd="1" destOrd="2" presId="urn:microsoft.com/office/officeart/2005/8/layout/vList4#1"/>
    <dgm:cxn modelId="{8D19C0D2-D09F-4632-AB7E-D8A83E6025DB}" srcId="{F92A2C84-4050-4189-B18B-9FDA1C7F7C32}" destId="{A095C5DA-D2D6-4FFB-9072-3FF2CEFA674D}" srcOrd="1" destOrd="0" parTransId="{40C3D2A7-D743-42E2-B8AE-F03DC0994A0A}" sibTransId="{5381C462-0BE7-426F-8C01-96B8F02EE6A4}"/>
    <dgm:cxn modelId="{E02A30AB-B35A-4B3E-93D7-E58E128ED2C4}" type="presOf" srcId="{A095C5DA-D2D6-4FFB-9072-3FF2CEFA674D}" destId="{04E1825E-F9A7-4008-A301-92B091823EF3}" srcOrd="0" destOrd="2" presId="urn:microsoft.com/office/officeart/2005/8/layout/vList4#1"/>
    <dgm:cxn modelId="{C4588A81-C6DD-49B5-8BC3-5BB791CB85AE}" type="presOf" srcId="{33B539CD-22CB-4EFF-9504-2F94BB1971DC}" destId="{F2EEC8C7-D433-42BD-833F-F0797D19427C}" srcOrd="0" destOrd="0" presId="urn:microsoft.com/office/officeart/2005/8/layout/vList4#1"/>
    <dgm:cxn modelId="{84BDB56D-1D1A-4C5D-BE25-C22073168CDD}" srcId="{F92A2C84-4050-4189-B18B-9FDA1C7F7C32}" destId="{F8FF6EEA-0F96-47FB-B2A9-1047AC3E6B25}" srcOrd="3" destOrd="0" parTransId="{C9A35DA2-68FE-4BC8-B9F7-5BFF8EF7CC8D}" sibTransId="{C4DF2CC4-2127-4145-AB9D-7351701CA0B2}"/>
    <dgm:cxn modelId="{31E4712C-4F31-43AD-820D-4931C4CA8B4A}" type="presOf" srcId="{D24A3E06-22AD-4CCC-A333-E56627B7A462}" destId="{D23650BE-0B96-422F-B705-8AF6E706D38D}" srcOrd="1" destOrd="3" presId="urn:microsoft.com/office/officeart/2005/8/layout/vList4#1"/>
    <dgm:cxn modelId="{BA03B834-FBD0-4F10-BC1A-D5A1527A6179}" type="presOf" srcId="{6C70E35D-7A40-47CF-9C2A-548D315C5972}" destId="{FD98AE1B-800C-49E2-B15A-F7BC4441A095}" srcOrd="0" destOrd="0" presId="urn:microsoft.com/office/officeart/2005/8/layout/vList4#1"/>
    <dgm:cxn modelId="{F1A3CCA1-B0CA-4BDC-B9BA-7C9A316E9FA9}" type="presOf" srcId="{33B539CD-22CB-4EFF-9504-2F94BB1971DC}" destId="{A5EDB0D0-C70C-4F4C-BD0C-9FDEF1368316}" srcOrd="1" destOrd="0" presId="urn:microsoft.com/office/officeart/2005/8/layout/vList4#1"/>
    <dgm:cxn modelId="{44D2B734-0DB4-43C3-8783-20B018E27394}" type="presOf" srcId="{39A9BD17-1E0E-448F-B76A-147EA912A4B5}" destId="{A5EDB0D0-C70C-4F4C-BD0C-9FDEF1368316}" srcOrd="1" destOrd="1" presId="urn:microsoft.com/office/officeart/2005/8/layout/vList4#1"/>
    <dgm:cxn modelId="{96CF1CB7-E582-4B74-8115-BD5D50BFA7F7}" type="presParOf" srcId="{C6C394E7-9188-45E5-96C8-129ACC06F07A}" destId="{809AB315-903A-47D5-840F-3E85FA6371B1}" srcOrd="0" destOrd="0" presId="urn:microsoft.com/office/officeart/2005/8/layout/vList4#1"/>
    <dgm:cxn modelId="{65876719-6EAB-46F0-9DC7-090375BAFC39}" type="presParOf" srcId="{809AB315-903A-47D5-840F-3E85FA6371B1}" destId="{F2EEC8C7-D433-42BD-833F-F0797D19427C}" srcOrd="0" destOrd="0" presId="urn:microsoft.com/office/officeart/2005/8/layout/vList4#1"/>
    <dgm:cxn modelId="{BF28E1D6-BF67-4E8D-A6B8-180A67DE8959}" type="presParOf" srcId="{809AB315-903A-47D5-840F-3E85FA6371B1}" destId="{30E7C320-BD4C-4FFD-B74F-852A3FA39EE2}" srcOrd="1" destOrd="0" presId="urn:microsoft.com/office/officeart/2005/8/layout/vList4#1"/>
    <dgm:cxn modelId="{061D2CF6-B34B-4280-82D2-8C3FD8566725}" type="presParOf" srcId="{809AB315-903A-47D5-840F-3E85FA6371B1}" destId="{A5EDB0D0-C70C-4F4C-BD0C-9FDEF1368316}" srcOrd="2" destOrd="0" presId="urn:microsoft.com/office/officeart/2005/8/layout/vList4#1"/>
    <dgm:cxn modelId="{E1A516FB-4371-4014-B6CC-B406A4576DC1}" type="presParOf" srcId="{C6C394E7-9188-45E5-96C8-129ACC06F07A}" destId="{F006E65D-4B7B-4732-8637-31699938D5E8}" srcOrd="1" destOrd="0" presId="urn:microsoft.com/office/officeart/2005/8/layout/vList4#1"/>
    <dgm:cxn modelId="{C95F535B-5A02-4925-BCE7-C480EB3C0371}" type="presParOf" srcId="{C6C394E7-9188-45E5-96C8-129ACC06F07A}" destId="{E5A6C798-F319-45CF-BF5B-796651925740}" srcOrd="2" destOrd="0" presId="urn:microsoft.com/office/officeart/2005/8/layout/vList4#1"/>
    <dgm:cxn modelId="{376D2BAD-B733-4DA1-B3AB-94EAC6F6EE83}" type="presParOf" srcId="{E5A6C798-F319-45CF-BF5B-796651925740}" destId="{04E1825E-F9A7-4008-A301-92B091823EF3}" srcOrd="0" destOrd="0" presId="urn:microsoft.com/office/officeart/2005/8/layout/vList4#1"/>
    <dgm:cxn modelId="{299ABC80-348F-4EED-9EAC-D75F8CA94ABF}" type="presParOf" srcId="{E5A6C798-F319-45CF-BF5B-796651925740}" destId="{A66986CB-448F-47B7-9F07-CD3CDBB596F2}" srcOrd="1" destOrd="0" presId="urn:microsoft.com/office/officeart/2005/8/layout/vList4#1"/>
    <dgm:cxn modelId="{3F93B493-EDE7-4D2C-BCA2-296FF8F3469F}" type="presParOf" srcId="{E5A6C798-F319-45CF-BF5B-796651925740}" destId="{D23650BE-0B96-422F-B705-8AF6E706D38D}" srcOrd="2" destOrd="0" presId="urn:microsoft.com/office/officeart/2005/8/layout/vList4#1"/>
    <dgm:cxn modelId="{514FB68F-B449-4EC1-AF31-811FE7AED1E0}" type="presParOf" srcId="{C6C394E7-9188-45E5-96C8-129ACC06F07A}" destId="{8702031B-6A78-49AA-96A5-0B81E533FEEE}" srcOrd="3" destOrd="0" presId="urn:microsoft.com/office/officeart/2005/8/layout/vList4#1"/>
    <dgm:cxn modelId="{C092503D-EBEA-40EB-85B8-0E3829EF8356}" type="presParOf" srcId="{C6C394E7-9188-45E5-96C8-129ACC06F07A}" destId="{F7C1762B-87C9-4304-9FE0-30679C6EE9DF}" srcOrd="4" destOrd="0" presId="urn:microsoft.com/office/officeart/2005/8/layout/vList4#1"/>
    <dgm:cxn modelId="{407D3BED-3EEC-48BA-909D-763958A72DD6}" type="presParOf" srcId="{F7C1762B-87C9-4304-9FE0-30679C6EE9DF}" destId="{FD98AE1B-800C-49E2-B15A-F7BC4441A095}" srcOrd="0" destOrd="0" presId="urn:microsoft.com/office/officeart/2005/8/layout/vList4#1"/>
    <dgm:cxn modelId="{55B9CA6C-4141-4CD6-A503-D162B6427CA4}" type="presParOf" srcId="{F7C1762B-87C9-4304-9FE0-30679C6EE9DF}" destId="{EEEC2D3F-90DB-4028-AA6E-61671B41DFE4}" srcOrd="1" destOrd="0" presId="urn:microsoft.com/office/officeart/2005/8/layout/vList4#1"/>
    <dgm:cxn modelId="{28E664D8-1883-4899-AC1A-1CFA33508039}" type="presParOf" srcId="{F7C1762B-87C9-4304-9FE0-30679C6EE9DF}" destId="{29FE2062-60A8-43BC-B58B-6FDEB88E3E51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EEC8C7-D433-42BD-833F-F0797D19427C}">
      <dsp:nvSpPr>
        <dsp:cNvPr id="0" name=""/>
        <dsp:cNvSpPr/>
      </dsp:nvSpPr>
      <dsp:spPr>
        <a:xfrm>
          <a:off x="0" y="0"/>
          <a:ext cx="10064745" cy="1771389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6350" cap="flat" cmpd="sng" algn="ctr"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Гидроакустика:</a:t>
          </a:r>
          <a:endParaRPr lang="ru-RU" sz="2400" b="1" u="none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ГАК  для надводных кораблей «Платина» и        «</a:t>
          </a: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Платина-М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»;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ГАК  для атомных подводных лодок «Рубикон» и «Скат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».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90087" y="0"/>
        <a:ext cx="7874657" cy="1771389"/>
      </dsp:txXfrm>
    </dsp:sp>
    <dsp:sp modelId="{30E7C320-BD4C-4FFD-B74F-852A3FA39EE2}">
      <dsp:nvSpPr>
        <dsp:cNvPr id="0" name=""/>
        <dsp:cNvSpPr/>
      </dsp:nvSpPr>
      <dsp:spPr>
        <a:xfrm>
          <a:off x="177138" y="177138"/>
          <a:ext cx="2012949" cy="141711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1000" r="-21000"/>
          </a:stretch>
        </a:blipFill>
        <a:ln w="6350" cap="flat" cmpd="sng" algn="ctr"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E1825E-F9A7-4008-A301-92B091823EF3}">
      <dsp:nvSpPr>
        <dsp:cNvPr id="0" name=""/>
        <dsp:cNvSpPr/>
      </dsp:nvSpPr>
      <dsp:spPr>
        <a:xfrm>
          <a:off x="0" y="1948528"/>
          <a:ext cx="10064745" cy="1771389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6350" cap="flat" cmpd="sng" algn="ctr"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Оборудование: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китолокатор «Финвал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»;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эхолот «Лещ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»;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тренажеры для ВМФ «Диалома-2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». 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900" kern="1200" dirty="0"/>
        </a:p>
      </dsp:txBody>
      <dsp:txXfrm>
        <a:off x="2190087" y="1948528"/>
        <a:ext cx="7874657" cy="1771389"/>
      </dsp:txXfrm>
    </dsp:sp>
    <dsp:sp modelId="{A66986CB-448F-47B7-9F07-CD3CDBB596F2}">
      <dsp:nvSpPr>
        <dsp:cNvPr id="0" name=""/>
        <dsp:cNvSpPr/>
      </dsp:nvSpPr>
      <dsp:spPr>
        <a:xfrm>
          <a:off x="177138" y="2125667"/>
          <a:ext cx="2012949" cy="141711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9000" r="-19000"/>
          </a:stretch>
        </a:blipFill>
        <a:ln w="6350" cap="flat" cmpd="sng" algn="ctr"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98AE1B-800C-49E2-B15A-F7BC4441A095}">
      <dsp:nvSpPr>
        <dsp:cNvPr id="0" name=""/>
        <dsp:cNvSpPr/>
      </dsp:nvSpPr>
      <dsp:spPr>
        <a:xfrm>
          <a:off x="0" y="3897056"/>
          <a:ext cx="10064745" cy="1771389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6350" cap="flat" cmpd="sng" algn="ctr"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Изделия из </a:t>
          </a:r>
          <a:r>
            <a:rPr lang="ru-RU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пьезокерамики</a:t>
          </a: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антенны для атомных подводных 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лодок; 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аппаратура для надводных кораблей и подводных 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лодок.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90087" y="3897056"/>
        <a:ext cx="7874657" cy="1771389"/>
      </dsp:txXfrm>
    </dsp:sp>
    <dsp:sp modelId="{EEEC2D3F-90DB-4028-AA6E-61671B41DFE4}">
      <dsp:nvSpPr>
        <dsp:cNvPr id="0" name=""/>
        <dsp:cNvSpPr/>
      </dsp:nvSpPr>
      <dsp:spPr>
        <a:xfrm>
          <a:off x="177138" y="4074195"/>
          <a:ext cx="2012949" cy="141711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9000" r="-19000"/>
          </a:stretch>
        </a:blipFill>
        <a:ln w="6350" cap="flat" cmpd="sng" algn="ctr"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3:10:57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32767,'0'0'0,"0"1"0,2-3 0,9-5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9T13:14:35.9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9T13:14:39.0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35 7,'0'0,"-34"-6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9T13:14:21.6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1,'0'0,"9"2,12 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9T13:14:24.47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130 2,'0'0,"-129"0,129 0,61 0,-45 0,-17-2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9T13:14:26.0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24,'13'0,"1"1,-13-4,8-1,7-1,-10 1,-4 0,2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9T13:14:30.4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 3,'0'0,"-24"-2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81280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10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&lt;верхний колонтитул&gt;</a:t>
            </a:r>
          </a:p>
        </p:txBody>
      </p:sp>
      <p:sp>
        <p:nvSpPr>
          <p:cNvPr id="110" name="PlaceHolder 4"/>
          <p:cNvSpPr>
            <a:spLocks noGrp="1"/>
          </p:cNvSpPr>
          <p:nvPr>
            <p:ph type="dt" idx="40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111" name="PlaceHolder 5"/>
          <p:cNvSpPr>
            <a:spLocks noGrp="1"/>
          </p:cNvSpPr>
          <p:nvPr>
            <p:ph type="ftr" idx="41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112" name="PlaceHolder 6"/>
          <p:cNvSpPr>
            <a:spLocks noGrp="1"/>
          </p:cNvSpPr>
          <p:nvPr>
            <p:ph type="sldNum" idx="4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84E7CB62-5067-4585-9A97-93F94E2454FD}" type="slidenum">
              <a:rPr lang="ru-RU" sz="1400" b="0" strike="noStrike" spc="-1">
                <a:solidFill>
                  <a:srgbClr val="000000"/>
                </a:solidFill>
                <a:latin typeface="Times New Roman"/>
              </a:rPr>
              <a:pPr indent="0" algn="r">
                <a:buNone/>
              </a:p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Номер слайда 6"/>
          <p:cNvSpPr/>
          <p:nvPr/>
        </p:nvSpPr>
        <p:spPr>
          <a:xfrm>
            <a:off x="4278960" y="10157400"/>
            <a:ext cx="3279960" cy="533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 defTabSz="914400">
              <a:lnSpc>
                <a:spcPct val="100000"/>
              </a:lnSpc>
            </a:pPr>
            <a:fld id="{3DB04C53-C737-4B30-8C83-1D8BF5B7E395}" type="slidenum">
              <a:rPr lang="ru-RU" sz="1400" b="0" strike="noStrike" spc="-1">
                <a:solidFill>
                  <a:srgbClr val="000000"/>
                </a:solidFill>
                <a:latin typeface="PT Astra Sans"/>
                <a:ea typeface="Tahoma"/>
              </a:rPr>
              <a:pPr algn="r" defTabSz="914400">
                <a:lnSpc>
                  <a:spcPct val="100000"/>
                </a:lnSpc>
              </a:pPr>
              <a:t>3</a:t>
            </a:fld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prstGeom prst="rect">
            <a:avLst/>
          </a:prstGeom>
          <a:ln w="0">
            <a:noFill/>
          </a:ln>
        </p:spPr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6920" cy="481032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Master1-Обыч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71548" y="301320"/>
            <a:ext cx="12094199" cy="1261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>
              <a:buNone/>
              <a:defRPr/>
            </a:lvl1pPr>
          </a:lstStyle>
          <a:p>
            <a:pPr indent="0">
              <a:buNone/>
            </a:pPr>
            <a:endParaRPr lang="ru-RU" sz="2263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671548" y="1768680"/>
            <a:ext cx="12094199" cy="4383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lnSpc>
                <a:spcPct val="90000"/>
              </a:lnSpc>
              <a:spcBef>
                <a:spcPts val="1781"/>
              </a:spcBef>
              <a:buNone/>
              <a:defRPr/>
            </a:lvl1pPr>
          </a:lstStyle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352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671548" y="1768680"/>
            <a:ext cx="12094199" cy="4383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lnSpc>
                <a:spcPct val="90000"/>
              </a:lnSpc>
              <a:spcBef>
                <a:spcPts val="1781"/>
              </a:spcBef>
              <a:buNone/>
              <a:defRPr/>
            </a:lvl1pPr>
          </a:lstStyle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352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03C0D9E-10B8-4746-89B5-4E2D17A936C8}" type="slidenum">
              <a:rPr/>
              <a:pPr/>
              <a:t>‹#›</a:t>
            </a:fld>
            <a:endParaRPr/>
          </a:p>
        </p:txBody>
      </p:sp>
      <p:sp>
        <p:nvSpPr>
          <p:cNvPr id="3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Master1-Layout9-picTx-Рисунок-с-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71548" y="301320"/>
            <a:ext cx="12094199" cy="1261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>
              <a:buNone/>
              <a:defRPr/>
            </a:lvl1pPr>
          </a:lstStyle>
          <a:p>
            <a:pPr indent="0">
              <a:buNone/>
            </a:pPr>
            <a:endParaRPr lang="ru-RU" sz="2263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671548" y="1768680"/>
            <a:ext cx="12094199" cy="4383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lnSpc>
                <a:spcPct val="90000"/>
              </a:lnSpc>
              <a:spcBef>
                <a:spcPts val="1781"/>
              </a:spcBef>
              <a:buNone/>
              <a:defRPr/>
            </a:lvl1pPr>
          </a:lstStyle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352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9"/>
          </p:nvPr>
        </p:nvSpPr>
        <p:spPr/>
        <p:txBody>
          <a:bodyPr/>
          <a:lstStyle/>
          <a:p>
            <a:fld id="{71E36A2D-69E8-4B40-8E87-A60963485D6E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Master1-Layout10-vertTx-Заголовок-и-вертикальный-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71548" y="301320"/>
            <a:ext cx="12094199" cy="1261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>
              <a:buNone/>
              <a:defRPr/>
            </a:lvl1pPr>
          </a:lstStyle>
          <a:p>
            <a:pPr indent="0">
              <a:buNone/>
            </a:pPr>
            <a:endParaRPr lang="ru-RU" sz="2263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671548" y="1768680"/>
            <a:ext cx="12094199" cy="4383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lnSpc>
                <a:spcPct val="90000"/>
              </a:lnSpc>
              <a:spcBef>
                <a:spcPts val="1781"/>
              </a:spcBef>
              <a:buNone/>
              <a:defRPr/>
            </a:lvl1pPr>
          </a:lstStyle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352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2"/>
          </p:nvPr>
        </p:nvSpPr>
        <p:spPr/>
        <p:txBody>
          <a:bodyPr/>
          <a:lstStyle/>
          <a:p>
            <a:fld id="{28165E44-B4AE-4252-A438-ADDA416A4F37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Master1-Layout11-vertTitleAndTx-Вертикальный-заголовок-и-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71548" y="301320"/>
            <a:ext cx="12094199" cy="1261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>
              <a:buNone/>
              <a:defRPr/>
            </a:lvl1pPr>
          </a:lstStyle>
          <a:p>
            <a:pPr indent="0">
              <a:buNone/>
            </a:pPr>
            <a:endParaRPr lang="ru-RU" sz="2263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671548" y="1768680"/>
            <a:ext cx="12094199" cy="4383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lnSpc>
                <a:spcPct val="90000"/>
              </a:lnSpc>
              <a:spcBef>
                <a:spcPts val="1781"/>
              </a:spcBef>
              <a:buNone/>
              <a:defRPr/>
            </a:lvl1pPr>
          </a:lstStyle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352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5"/>
          </p:nvPr>
        </p:nvSpPr>
        <p:spPr/>
        <p:txBody>
          <a:bodyPr/>
          <a:lstStyle/>
          <a:p>
            <a:fld id="{DABDB5FF-4C11-4B78-9585-77015222FF7B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71548" y="301320"/>
            <a:ext cx="12094199" cy="1261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>
              <a:buNone/>
              <a:defRPr/>
            </a:lvl1pPr>
          </a:lstStyle>
          <a:p>
            <a:pPr indent="0">
              <a:buNone/>
            </a:pPr>
            <a:endParaRPr lang="ru-RU" sz="2263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71548" y="1768680"/>
            <a:ext cx="12094199" cy="4383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lnSpc>
                <a:spcPct val="90000"/>
              </a:lnSpc>
              <a:spcBef>
                <a:spcPts val="1781"/>
              </a:spcBef>
              <a:buNone/>
              <a:defRPr/>
            </a:lvl1pPr>
          </a:lstStyle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352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8"/>
          </p:nvPr>
        </p:nvSpPr>
        <p:spPr/>
        <p:txBody>
          <a:bodyPr/>
          <a:lstStyle/>
          <a:p>
            <a:fld id="{87ACCE6F-DD04-4E81-98DF-08D41E75B408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9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05701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Master1-Layout1-title-Титульный-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71548" y="301320"/>
            <a:ext cx="12094199" cy="1261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>
              <a:buNone/>
              <a:defRPr/>
            </a:lvl1pPr>
          </a:lstStyle>
          <a:p>
            <a:pPr indent="0">
              <a:buNone/>
            </a:pPr>
            <a:endParaRPr lang="ru-RU" sz="2263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71548" y="1768680"/>
            <a:ext cx="12094199" cy="4383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lnSpc>
                <a:spcPct val="90000"/>
              </a:lnSpc>
              <a:spcBef>
                <a:spcPts val="1781"/>
              </a:spcBef>
              <a:buNone/>
              <a:defRPr/>
            </a:lvl1pPr>
          </a:lstStyle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352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71548" y="1768680"/>
            <a:ext cx="12094199" cy="4383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lnSpc>
                <a:spcPct val="90000"/>
              </a:lnSpc>
              <a:spcBef>
                <a:spcPts val="1781"/>
              </a:spcBef>
              <a:buNone/>
              <a:defRPr/>
            </a:lvl1pPr>
          </a:lstStyle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352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339587A6-573B-47E3-85B3-21686FCDB368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Master1-Layout2-obj-Заголовок-и-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71548" y="301320"/>
            <a:ext cx="12094199" cy="1261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>
              <a:buNone/>
              <a:defRPr/>
            </a:lvl1pPr>
          </a:lstStyle>
          <a:p>
            <a:pPr indent="0">
              <a:buNone/>
            </a:pPr>
            <a:endParaRPr lang="ru-RU" sz="2263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671548" y="1768680"/>
            <a:ext cx="12094199" cy="4383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lnSpc>
                <a:spcPct val="90000"/>
              </a:lnSpc>
              <a:spcBef>
                <a:spcPts val="1781"/>
              </a:spcBef>
              <a:buNone/>
              <a:defRPr/>
            </a:lvl1pPr>
          </a:lstStyle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352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671548" y="1768680"/>
            <a:ext cx="12094199" cy="4383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lnSpc>
                <a:spcPct val="90000"/>
              </a:lnSpc>
              <a:spcBef>
                <a:spcPts val="1781"/>
              </a:spcBef>
              <a:buNone/>
              <a:defRPr/>
            </a:lvl1pPr>
          </a:lstStyle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352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77F4350E-03CD-45F9-B46A-CEE564454DC0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Master1-Layout3-secHead-Заголовок-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71548" y="301320"/>
            <a:ext cx="12094199" cy="1261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>
              <a:buNone/>
              <a:defRPr/>
            </a:lvl1pPr>
          </a:lstStyle>
          <a:p>
            <a:pPr indent="0">
              <a:buNone/>
            </a:pPr>
            <a:endParaRPr lang="ru-RU" sz="2263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71548" y="1768680"/>
            <a:ext cx="12094199" cy="4383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lnSpc>
                <a:spcPct val="90000"/>
              </a:lnSpc>
              <a:spcBef>
                <a:spcPts val="1781"/>
              </a:spcBef>
              <a:buNone/>
              <a:defRPr/>
            </a:lvl1pPr>
          </a:lstStyle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352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671548" y="1768680"/>
            <a:ext cx="12094199" cy="4383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lnSpc>
                <a:spcPct val="90000"/>
              </a:lnSpc>
              <a:spcBef>
                <a:spcPts val="1781"/>
              </a:spcBef>
              <a:buNone/>
              <a:defRPr/>
            </a:lvl1pPr>
          </a:lstStyle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352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DCD329D9-9173-460B-B2C5-7769D3EEEC12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Master1-Layout4-twoObj-Два-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71548" y="301320"/>
            <a:ext cx="12094199" cy="1261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>
              <a:buNone/>
              <a:defRPr/>
            </a:lvl1pPr>
          </a:lstStyle>
          <a:p>
            <a:pPr indent="0">
              <a:buNone/>
            </a:pPr>
            <a:endParaRPr lang="ru-RU" sz="2263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671548" y="1768680"/>
            <a:ext cx="12094199" cy="4383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lnSpc>
                <a:spcPct val="90000"/>
              </a:lnSpc>
              <a:spcBef>
                <a:spcPts val="1781"/>
              </a:spcBef>
              <a:buNone/>
              <a:defRPr/>
            </a:lvl1pPr>
          </a:lstStyle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352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/>
          </p:nvPr>
        </p:nvSpPr>
        <p:spPr>
          <a:xfrm>
            <a:off x="671548" y="1768680"/>
            <a:ext cx="12094199" cy="4383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lnSpc>
                <a:spcPct val="90000"/>
              </a:lnSpc>
              <a:spcBef>
                <a:spcPts val="1781"/>
              </a:spcBef>
              <a:buNone/>
              <a:defRPr/>
            </a:lvl1pPr>
          </a:lstStyle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352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05FD3328-0A99-4A60-824D-070FF1BC8358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Master1-Layout5-twoTxTwoObj-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71548" y="301320"/>
            <a:ext cx="12094199" cy="1261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>
              <a:buNone/>
              <a:defRPr/>
            </a:lvl1pPr>
          </a:lstStyle>
          <a:p>
            <a:pPr indent="0">
              <a:buNone/>
            </a:pPr>
            <a:endParaRPr lang="ru-RU" sz="2263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71548" y="1768680"/>
            <a:ext cx="12094199" cy="4383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lnSpc>
                <a:spcPct val="90000"/>
              </a:lnSpc>
              <a:spcBef>
                <a:spcPts val="1781"/>
              </a:spcBef>
              <a:buNone/>
              <a:defRPr/>
            </a:lvl1pPr>
          </a:lstStyle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352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671548" y="1768680"/>
            <a:ext cx="12094199" cy="4383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lnSpc>
                <a:spcPct val="90000"/>
              </a:lnSpc>
              <a:spcBef>
                <a:spcPts val="1781"/>
              </a:spcBef>
              <a:buNone/>
              <a:defRPr/>
            </a:lvl1pPr>
          </a:lstStyle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352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B568744A-5A21-4BBE-A8D3-D33E229FBD9C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Master1-Layout6-titleOnly-Только-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71548" y="301320"/>
            <a:ext cx="12094199" cy="1261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>
              <a:buNone/>
              <a:defRPr/>
            </a:lvl1pPr>
          </a:lstStyle>
          <a:p>
            <a:pPr indent="0">
              <a:buNone/>
            </a:pPr>
            <a:endParaRPr lang="ru-RU" sz="2263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671548" y="1768680"/>
            <a:ext cx="12094199" cy="4383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lnSpc>
                <a:spcPct val="90000"/>
              </a:lnSpc>
              <a:spcBef>
                <a:spcPts val="1781"/>
              </a:spcBef>
              <a:buNone/>
              <a:defRPr/>
            </a:lvl1pPr>
          </a:lstStyle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352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671548" y="1768680"/>
            <a:ext cx="12094199" cy="4383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lnSpc>
                <a:spcPct val="90000"/>
              </a:lnSpc>
              <a:spcBef>
                <a:spcPts val="1781"/>
              </a:spcBef>
              <a:buNone/>
              <a:defRPr/>
            </a:lvl1pPr>
          </a:lstStyle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352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37CE57A3-2B2F-4737-BBCD-83153BB94D8F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Master1-Layout7-blank-Пустой-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71548" y="301320"/>
            <a:ext cx="12094199" cy="1261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>
              <a:buNone/>
              <a:defRPr/>
            </a:lvl1pPr>
          </a:lstStyle>
          <a:p>
            <a:pPr indent="0">
              <a:buNone/>
            </a:pPr>
            <a:endParaRPr lang="ru-RU" sz="2263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71548" y="1768680"/>
            <a:ext cx="12094199" cy="4383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lnSpc>
                <a:spcPct val="90000"/>
              </a:lnSpc>
              <a:spcBef>
                <a:spcPts val="1781"/>
              </a:spcBef>
              <a:buNone/>
              <a:defRPr/>
            </a:lvl1pPr>
          </a:lstStyle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352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671548" y="1768680"/>
            <a:ext cx="12094199" cy="4383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lnSpc>
                <a:spcPct val="90000"/>
              </a:lnSpc>
              <a:spcBef>
                <a:spcPts val="1781"/>
              </a:spcBef>
              <a:buNone/>
              <a:defRPr/>
            </a:lvl1pPr>
          </a:lstStyle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352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DA097054-15B7-4C14-A1FC-5A3A722E2EA0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Master1-Layout8-objTx-Объект-с-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71548" y="301320"/>
            <a:ext cx="12094199" cy="1261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>
              <a:buNone/>
              <a:defRPr/>
            </a:lvl1pPr>
          </a:lstStyle>
          <a:p>
            <a:pPr indent="0">
              <a:buNone/>
            </a:pPr>
            <a:endParaRPr lang="ru-RU" sz="2263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671548" y="1768680"/>
            <a:ext cx="12094199" cy="4383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lnSpc>
                <a:spcPct val="90000"/>
              </a:lnSpc>
              <a:spcBef>
                <a:spcPts val="1781"/>
              </a:spcBef>
              <a:buNone/>
              <a:defRPr/>
            </a:lvl1pPr>
          </a:lstStyle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352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6"/>
          </p:nvPr>
        </p:nvSpPr>
        <p:spPr/>
        <p:txBody>
          <a:bodyPr/>
          <a:lstStyle/>
          <a:p>
            <a:fld id="{5E5635C5-D652-469D-8C81-5AA3DA03DD8A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3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DAF1FE"/>
          </a:fgClr>
          <a:bgClr>
            <a:schemeClr val="accent2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71548" y="301320"/>
            <a:ext cx="12094199" cy="1261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5531" b="0" strike="noStrike" spc="-1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71548" y="1768680"/>
            <a:ext cx="12094199" cy="4383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</a:p>
          <a:p>
            <a:pPr marL="1086048" lvl="1" indent="-407268">
              <a:lnSpc>
                <a:spcPct val="90000"/>
              </a:lnSpc>
              <a:spcBef>
                <a:spcPts val="142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Второй уровень структуры</a:t>
            </a:r>
          </a:p>
          <a:p>
            <a:pPr marL="1629072" lvl="2" indent="-362016">
              <a:lnSpc>
                <a:spcPct val="90000"/>
              </a:lnSpc>
              <a:spcBef>
                <a:spcPts val="106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Третий уровень структуры</a:t>
            </a:r>
          </a:p>
          <a:p>
            <a:pPr marL="2172096" lvl="3" indent="-271512">
              <a:lnSpc>
                <a:spcPct val="90000"/>
              </a:lnSpc>
              <a:spcBef>
                <a:spcPts val="713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</a:p>
          <a:p>
            <a:pPr marL="2715120" lvl="4" indent="-271512">
              <a:lnSpc>
                <a:spcPct val="90000"/>
              </a:lnSpc>
              <a:spcBef>
                <a:spcPts val="35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Пятый уровень структуры</a:t>
            </a:r>
          </a:p>
          <a:p>
            <a:pPr marL="3258144" lvl="5" indent="-271512">
              <a:lnSpc>
                <a:spcPct val="90000"/>
              </a:lnSpc>
              <a:spcBef>
                <a:spcPts val="35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Шестой уровень структуры</a:t>
            </a:r>
          </a:p>
          <a:p>
            <a:pPr marL="3801168" lvl="6" indent="-271512">
              <a:lnSpc>
                <a:spcPct val="90000"/>
              </a:lnSpc>
              <a:spcBef>
                <a:spcPts val="35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671548" y="1768680"/>
            <a:ext cx="12094199" cy="4383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</a:p>
          <a:p>
            <a:pPr marL="1086048" lvl="1" indent="-407268">
              <a:lnSpc>
                <a:spcPct val="90000"/>
              </a:lnSpc>
              <a:spcBef>
                <a:spcPts val="142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Второй уровень структуры</a:t>
            </a:r>
          </a:p>
          <a:p>
            <a:pPr marL="1629072" lvl="2" indent="-362016">
              <a:lnSpc>
                <a:spcPct val="90000"/>
              </a:lnSpc>
              <a:spcBef>
                <a:spcPts val="106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Третий уровень структуры</a:t>
            </a:r>
          </a:p>
          <a:p>
            <a:pPr marL="2172096" lvl="3" indent="-271512">
              <a:lnSpc>
                <a:spcPct val="90000"/>
              </a:lnSpc>
              <a:spcBef>
                <a:spcPts val="713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</a:p>
          <a:p>
            <a:pPr marL="2715120" lvl="4" indent="-271512">
              <a:lnSpc>
                <a:spcPct val="90000"/>
              </a:lnSpc>
              <a:spcBef>
                <a:spcPts val="35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Пятый уровень структуры</a:t>
            </a:r>
          </a:p>
          <a:p>
            <a:pPr marL="3258144" lvl="5" indent="-271512">
              <a:lnSpc>
                <a:spcPct val="90000"/>
              </a:lnSpc>
              <a:spcBef>
                <a:spcPts val="35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Шестой уровень структуры</a:t>
            </a:r>
          </a:p>
          <a:p>
            <a:pPr marL="3801168" lvl="6" indent="-271512">
              <a:lnSpc>
                <a:spcPct val="90000"/>
              </a:lnSpc>
              <a:spcBef>
                <a:spcPts val="35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 idx="1"/>
          </p:nvPr>
        </p:nvSpPr>
        <p:spPr>
          <a:xfrm>
            <a:off x="4596302" y="6886800"/>
            <a:ext cx="4259171" cy="52020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Autofit/>
          </a:bodyPr>
          <a:lstStyle>
            <a:lvl1pPr indent="0" defTabSz="1149401">
              <a:lnSpc>
                <a:spcPct val="100000"/>
              </a:lnSpc>
              <a:buNone/>
              <a:tabLst>
                <a:tab pos="0" algn="l"/>
              </a:tabLst>
              <a:defRPr lang="ru-RU" sz="176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r>
              <a:rPr lang="ru-RU"/>
              <a:t>&lt;нижний колонтитул&gt;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 idx="2"/>
          </p:nvPr>
        </p:nvSpPr>
        <p:spPr>
          <a:xfrm>
            <a:off x="9636080" y="6886800"/>
            <a:ext cx="3130120" cy="52020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Autofit/>
          </a:bodyPr>
          <a:lstStyle>
            <a:lvl1pPr indent="0" algn="r" defTabSz="1149401">
              <a:lnSpc>
                <a:spcPct val="100000"/>
              </a:lnSpc>
              <a:buNone/>
              <a:tabLst>
                <a:tab pos="0" algn="l"/>
              </a:tabLst>
              <a:defRPr lang="ru-RU" sz="1760" b="0" strike="noStrike" spc="-1">
                <a:solidFill>
                  <a:srgbClr val="000000"/>
                </a:solidFill>
                <a:latin typeface="PT Astra Sans"/>
                <a:ea typeface="Tahoma"/>
              </a:defRPr>
            </a:lvl1pPr>
          </a:lstStyle>
          <a:p>
            <a:fld id="{594A3E73-5544-4DB2-ACFC-5B7136A5BCB0}" type="slidenum">
              <a:rPr lang="ru-RU" smtClean="0"/>
              <a:pPr/>
              <a:t>‹#›</a:t>
            </a:fld>
            <a:endParaRPr lang="ru-RU"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dt" idx="3"/>
          </p:nvPr>
        </p:nvSpPr>
        <p:spPr>
          <a:xfrm>
            <a:off x="672000" y="6886800"/>
            <a:ext cx="3130120" cy="52020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ru-RU" sz="176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r>
              <a:rPr lang="ru-RU"/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indent="0" algn="l" defTabSz="1149401" rtl="0" eaLnBrk="1" latinLnBrk="0" hangingPunct="1">
        <a:lnSpc>
          <a:spcPct val="90000"/>
        </a:lnSpc>
        <a:spcBef>
          <a:spcPct val="0"/>
        </a:spcBef>
        <a:buNone/>
        <a:defRPr sz="553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3024" indent="-407268" algn="l" defTabSz="1149401" rtl="0" eaLnBrk="1" latinLnBrk="0" hangingPunct="1">
        <a:lnSpc>
          <a:spcPct val="90000"/>
        </a:lnSpc>
        <a:spcBef>
          <a:spcPts val="1781"/>
        </a:spcBef>
        <a:buClr>
          <a:srgbClr val="000000"/>
        </a:buClr>
        <a:buSzPct val="45000"/>
        <a:buFont typeface="Wingdings" charset="2"/>
        <a:buChar char=""/>
        <a:defRPr sz="3520" kern="1200">
          <a:solidFill>
            <a:schemeClr val="tx1"/>
          </a:solidFill>
          <a:latin typeface="+mn-lt"/>
          <a:ea typeface="+mn-ea"/>
          <a:cs typeface="+mn-cs"/>
        </a:defRPr>
      </a:lvl1pPr>
      <a:lvl2pPr marL="862051" indent="-287350" algn="l" defTabSz="1149401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3017" kern="1200">
          <a:solidFill>
            <a:schemeClr val="tx1"/>
          </a:solidFill>
          <a:latin typeface="+mn-lt"/>
          <a:ea typeface="+mn-ea"/>
          <a:cs typeface="+mn-cs"/>
        </a:defRPr>
      </a:lvl2pPr>
      <a:lvl3pPr marL="1436751" indent="-287350" algn="l" defTabSz="1149401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514" kern="1200">
          <a:solidFill>
            <a:schemeClr val="tx1"/>
          </a:solidFill>
          <a:latin typeface="+mn-lt"/>
          <a:ea typeface="+mn-ea"/>
          <a:cs typeface="+mn-cs"/>
        </a:defRPr>
      </a:lvl3pPr>
      <a:lvl4pPr marL="2011451" indent="-287350" algn="l" defTabSz="1149401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4pPr>
      <a:lvl5pPr marL="2586152" indent="-287350" algn="l" defTabSz="1149401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5pPr>
      <a:lvl6pPr marL="3160852" indent="-287350" algn="l" defTabSz="1149401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6pPr>
      <a:lvl7pPr marL="3735553" indent="-287350" algn="l" defTabSz="1149401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7pPr>
      <a:lvl8pPr marL="4310253" indent="-287350" algn="l" defTabSz="1149401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8pPr>
      <a:lvl9pPr marL="4884953" indent="-287350" algn="l" defTabSz="1149401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1pPr>
      <a:lvl2pPr marL="574700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2pPr>
      <a:lvl3pPr marL="1149401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3pPr>
      <a:lvl4pPr marL="1724101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4pPr>
      <a:lvl5pPr marL="2298802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5pPr>
      <a:lvl6pPr marL="2873502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6pPr>
      <a:lvl7pPr marL="3448202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7pPr>
      <a:lvl8pPr marL="4022903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8pPr>
      <a:lvl9pPr marL="4597603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DAF1FE"/>
          </a:fgClr>
          <a:bgClr>
            <a:schemeClr val="accent2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71548" y="301320"/>
            <a:ext cx="12094199" cy="1261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5531" b="0" strike="noStrike" spc="-1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671548" y="1768680"/>
            <a:ext cx="12094199" cy="4383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</a:p>
          <a:p>
            <a:pPr marL="1086048" lvl="1" indent="-407268">
              <a:lnSpc>
                <a:spcPct val="90000"/>
              </a:lnSpc>
              <a:spcBef>
                <a:spcPts val="142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Второй уровень структуры</a:t>
            </a:r>
          </a:p>
          <a:p>
            <a:pPr marL="1629072" lvl="2" indent="-362016">
              <a:lnSpc>
                <a:spcPct val="90000"/>
              </a:lnSpc>
              <a:spcBef>
                <a:spcPts val="106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Третий уровень структуры</a:t>
            </a:r>
          </a:p>
          <a:p>
            <a:pPr marL="2172096" lvl="3" indent="-271512">
              <a:lnSpc>
                <a:spcPct val="90000"/>
              </a:lnSpc>
              <a:spcBef>
                <a:spcPts val="713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</a:p>
          <a:p>
            <a:pPr marL="2715120" lvl="4" indent="-271512">
              <a:lnSpc>
                <a:spcPct val="90000"/>
              </a:lnSpc>
              <a:spcBef>
                <a:spcPts val="35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Пятый уровень структуры</a:t>
            </a:r>
          </a:p>
          <a:p>
            <a:pPr marL="3258144" lvl="5" indent="-271512">
              <a:lnSpc>
                <a:spcPct val="90000"/>
              </a:lnSpc>
              <a:spcBef>
                <a:spcPts val="35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Шестой уровень структуры</a:t>
            </a:r>
          </a:p>
          <a:p>
            <a:pPr marL="3801168" lvl="6" indent="-271512">
              <a:lnSpc>
                <a:spcPct val="90000"/>
              </a:lnSpc>
              <a:spcBef>
                <a:spcPts val="35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81" name="PlaceHolder 3"/>
          <p:cNvSpPr>
            <a:spLocks noGrp="1"/>
          </p:cNvSpPr>
          <p:nvPr>
            <p:ph type="ftr" idx="28"/>
          </p:nvPr>
        </p:nvSpPr>
        <p:spPr>
          <a:xfrm>
            <a:off x="4596302" y="6886800"/>
            <a:ext cx="4259171" cy="52020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Autofit/>
          </a:bodyPr>
          <a:lstStyle>
            <a:lvl1pPr indent="0" defTabSz="1149401">
              <a:lnSpc>
                <a:spcPct val="100000"/>
              </a:lnSpc>
              <a:buNone/>
              <a:tabLst>
                <a:tab pos="0" algn="l"/>
              </a:tabLst>
              <a:defRPr lang="ru-RU" sz="176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r>
              <a:rPr lang="ru-RU"/>
              <a:t>&lt;нижний колонтитул&gt;</a:t>
            </a:r>
          </a:p>
        </p:txBody>
      </p:sp>
      <p:sp>
        <p:nvSpPr>
          <p:cNvPr id="82" name="PlaceHolder 4"/>
          <p:cNvSpPr>
            <a:spLocks noGrp="1"/>
          </p:cNvSpPr>
          <p:nvPr>
            <p:ph type="sldNum" idx="29"/>
          </p:nvPr>
        </p:nvSpPr>
        <p:spPr>
          <a:xfrm>
            <a:off x="9636080" y="6886800"/>
            <a:ext cx="3130120" cy="52020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Autofit/>
          </a:bodyPr>
          <a:lstStyle>
            <a:lvl1pPr indent="0" algn="r" defTabSz="1149401">
              <a:lnSpc>
                <a:spcPct val="100000"/>
              </a:lnSpc>
              <a:buNone/>
              <a:tabLst>
                <a:tab pos="0" algn="l"/>
              </a:tabLst>
              <a:defRPr lang="ru-RU" sz="1760" b="0" strike="noStrike" spc="-1">
                <a:solidFill>
                  <a:srgbClr val="000000"/>
                </a:solidFill>
                <a:latin typeface="PT Astra Sans"/>
                <a:ea typeface="Tahoma"/>
              </a:defRPr>
            </a:lvl1pPr>
          </a:lstStyle>
          <a:p>
            <a:fld id="{05022F43-49F9-45C7-9B97-A9DDEC21A9F8}" type="slidenum">
              <a:rPr lang="ru-RU" smtClean="0"/>
              <a:pPr/>
              <a:t>‹#›</a:t>
            </a:fld>
            <a:endParaRPr lang="ru-RU">
              <a:latin typeface="Times New Roman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dt" idx="30"/>
          </p:nvPr>
        </p:nvSpPr>
        <p:spPr>
          <a:xfrm>
            <a:off x="672000" y="6886800"/>
            <a:ext cx="3130120" cy="52020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ru-RU" sz="176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r>
              <a:rPr lang="ru-RU"/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indent="0" algn="l" defTabSz="1149401" rtl="0" eaLnBrk="1" latinLnBrk="0" hangingPunct="1">
        <a:lnSpc>
          <a:spcPct val="90000"/>
        </a:lnSpc>
        <a:spcBef>
          <a:spcPct val="0"/>
        </a:spcBef>
        <a:buNone/>
        <a:defRPr sz="553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3024" indent="-407268" algn="l" defTabSz="1149401" rtl="0" eaLnBrk="1" latinLnBrk="0" hangingPunct="1">
        <a:lnSpc>
          <a:spcPct val="90000"/>
        </a:lnSpc>
        <a:spcBef>
          <a:spcPts val="1781"/>
        </a:spcBef>
        <a:buClr>
          <a:srgbClr val="000000"/>
        </a:buClr>
        <a:buSzPct val="45000"/>
        <a:buFont typeface="Wingdings" charset="2"/>
        <a:buChar char=""/>
        <a:defRPr sz="3520" kern="1200">
          <a:solidFill>
            <a:schemeClr val="tx1"/>
          </a:solidFill>
          <a:latin typeface="+mn-lt"/>
          <a:ea typeface="+mn-ea"/>
          <a:cs typeface="+mn-cs"/>
        </a:defRPr>
      </a:lvl1pPr>
      <a:lvl2pPr marL="862051" indent="-287350" algn="l" defTabSz="1149401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3017" kern="1200">
          <a:solidFill>
            <a:schemeClr val="tx1"/>
          </a:solidFill>
          <a:latin typeface="+mn-lt"/>
          <a:ea typeface="+mn-ea"/>
          <a:cs typeface="+mn-cs"/>
        </a:defRPr>
      </a:lvl2pPr>
      <a:lvl3pPr marL="1436751" indent="-287350" algn="l" defTabSz="1149401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514" kern="1200">
          <a:solidFill>
            <a:schemeClr val="tx1"/>
          </a:solidFill>
          <a:latin typeface="+mn-lt"/>
          <a:ea typeface="+mn-ea"/>
          <a:cs typeface="+mn-cs"/>
        </a:defRPr>
      </a:lvl3pPr>
      <a:lvl4pPr marL="2011451" indent="-287350" algn="l" defTabSz="1149401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4pPr>
      <a:lvl5pPr marL="2586152" indent="-287350" algn="l" defTabSz="1149401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5pPr>
      <a:lvl6pPr marL="3160852" indent="-287350" algn="l" defTabSz="1149401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6pPr>
      <a:lvl7pPr marL="3735553" indent="-287350" algn="l" defTabSz="1149401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7pPr>
      <a:lvl8pPr marL="4310253" indent="-287350" algn="l" defTabSz="1149401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8pPr>
      <a:lvl9pPr marL="4884953" indent="-287350" algn="l" defTabSz="1149401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1pPr>
      <a:lvl2pPr marL="574700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2pPr>
      <a:lvl3pPr marL="1149401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3pPr>
      <a:lvl4pPr marL="1724101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4pPr>
      <a:lvl5pPr marL="2298802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5pPr>
      <a:lvl6pPr marL="2873502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6pPr>
      <a:lvl7pPr marL="3448202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7pPr>
      <a:lvl8pPr marL="4022903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8pPr>
      <a:lvl9pPr marL="4597603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DAF1FE"/>
          </a:fgClr>
          <a:bgClr>
            <a:schemeClr val="accent2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71548" y="301320"/>
            <a:ext cx="12094199" cy="1261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5531" b="0" strike="noStrike" spc="-1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71548" y="1768680"/>
            <a:ext cx="12094199" cy="4383360"/>
          </a:xfrm>
          <a:prstGeom prst="rect">
            <a:avLst/>
          </a:prstGeom>
          <a:noFill/>
          <a:ln w="0">
            <a:noFill/>
          </a:ln>
        </p:spPr>
        <p:txBody>
          <a:bodyPr vert="eaVert"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</a:p>
          <a:p>
            <a:pPr marL="1086048" lvl="1" indent="-407268">
              <a:lnSpc>
                <a:spcPct val="90000"/>
              </a:lnSpc>
              <a:spcBef>
                <a:spcPts val="142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Второй уровень структуры</a:t>
            </a:r>
          </a:p>
          <a:p>
            <a:pPr marL="1629072" lvl="2" indent="-362016">
              <a:lnSpc>
                <a:spcPct val="90000"/>
              </a:lnSpc>
              <a:spcBef>
                <a:spcPts val="106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Третий уровень структуры</a:t>
            </a:r>
          </a:p>
          <a:p>
            <a:pPr marL="2172096" lvl="3" indent="-271512">
              <a:lnSpc>
                <a:spcPct val="90000"/>
              </a:lnSpc>
              <a:spcBef>
                <a:spcPts val="713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</a:p>
          <a:p>
            <a:pPr marL="2715120" lvl="4" indent="-271512">
              <a:lnSpc>
                <a:spcPct val="90000"/>
              </a:lnSpc>
              <a:spcBef>
                <a:spcPts val="35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Пятый уровень структуры</a:t>
            </a:r>
          </a:p>
          <a:p>
            <a:pPr marL="3258144" lvl="5" indent="-271512">
              <a:lnSpc>
                <a:spcPct val="90000"/>
              </a:lnSpc>
              <a:spcBef>
                <a:spcPts val="35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Шестой уровень структуры</a:t>
            </a:r>
          </a:p>
          <a:p>
            <a:pPr marL="3801168" lvl="6" indent="-271512">
              <a:lnSpc>
                <a:spcPct val="90000"/>
              </a:lnSpc>
              <a:spcBef>
                <a:spcPts val="35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88" name="PlaceHolder 3"/>
          <p:cNvSpPr>
            <a:spLocks noGrp="1"/>
          </p:cNvSpPr>
          <p:nvPr>
            <p:ph type="ftr" idx="31"/>
          </p:nvPr>
        </p:nvSpPr>
        <p:spPr>
          <a:xfrm>
            <a:off x="4596302" y="6886800"/>
            <a:ext cx="4259171" cy="52020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Autofit/>
          </a:bodyPr>
          <a:lstStyle>
            <a:lvl1pPr indent="0" defTabSz="1149401">
              <a:lnSpc>
                <a:spcPct val="100000"/>
              </a:lnSpc>
              <a:buNone/>
              <a:tabLst>
                <a:tab pos="0" algn="l"/>
              </a:tabLst>
              <a:defRPr lang="ru-RU" sz="176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r>
              <a:rPr lang="ru-RU"/>
              <a:t>&lt;нижний колонтитул&gt;</a:t>
            </a:r>
          </a:p>
        </p:txBody>
      </p:sp>
      <p:sp>
        <p:nvSpPr>
          <p:cNvPr id="89" name="PlaceHolder 4"/>
          <p:cNvSpPr>
            <a:spLocks noGrp="1"/>
          </p:cNvSpPr>
          <p:nvPr>
            <p:ph type="sldNum" idx="32"/>
          </p:nvPr>
        </p:nvSpPr>
        <p:spPr>
          <a:xfrm>
            <a:off x="9636080" y="6886800"/>
            <a:ext cx="3130120" cy="52020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Autofit/>
          </a:bodyPr>
          <a:lstStyle>
            <a:lvl1pPr indent="0" algn="r" defTabSz="1149401">
              <a:lnSpc>
                <a:spcPct val="100000"/>
              </a:lnSpc>
              <a:buNone/>
              <a:tabLst>
                <a:tab pos="0" algn="l"/>
              </a:tabLst>
              <a:defRPr lang="ru-RU" sz="1760" b="0" strike="noStrike" spc="-1">
                <a:solidFill>
                  <a:srgbClr val="000000"/>
                </a:solidFill>
                <a:latin typeface="PT Astra Sans"/>
                <a:ea typeface="Tahoma"/>
              </a:defRPr>
            </a:lvl1pPr>
          </a:lstStyle>
          <a:p>
            <a:fld id="{F6624E27-A44D-43B7-B2E7-BF72E55C4285}" type="slidenum">
              <a:rPr lang="ru-RU" smtClean="0"/>
              <a:pPr/>
              <a:t>‹#›</a:t>
            </a:fld>
            <a:endParaRPr lang="ru-RU">
              <a:latin typeface="Times New Roman"/>
            </a:endParaRPr>
          </a:p>
        </p:txBody>
      </p:sp>
      <p:sp>
        <p:nvSpPr>
          <p:cNvPr id="90" name="PlaceHolder 5"/>
          <p:cNvSpPr>
            <a:spLocks noGrp="1"/>
          </p:cNvSpPr>
          <p:nvPr>
            <p:ph type="dt" idx="33"/>
          </p:nvPr>
        </p:nvSpPr>
        <p:spPr>
          <a:xfrm>
            <a:off x="672000" y="6886800"/>
            <a:ext cx="3130120" cy="52020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ru-RU" sz="176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r>
              <a:rPr lang="ru-RU"/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indent="0" algn="l" defTabSz="1149401" rtl="0" eaLnBrk="1" latinLnBrk="0" hangingPunct="1">
        <a:lnSpc>
          <a:spcPct val="90000"/>
        </a:lnSpc>
        <a:spcBef>
          <a:spcPct val="0"/>
        </a:spcBef>
        <a:buNone/>
        <a:defRPr sz="553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3024" indent="-407268" algn="l" defTabSz="1149401" rtl="0" eaLnBrk="1" latinLnBrk="0" hangingPunct="1">
        <a:lnSpc>
          <a:spcPct val="90000"/>
        </a:lnSpc>
        <a:spcBef>
          <a:spcPts val="1781"/>
        </a:spcBef>
        <a:buClr>
          <a:srgbClr val="000000"/>
        </a:buClr>
        <a:buSzPct val="45000"/>
        <a:buFont typeface="Wingdings" charset="2"/>
        <a:buChar char=""/>
        <a:defRPr sz="3520" kern="1200">
          <a:solidFill>
            <a:schemeClr val="tx1"/>
          </a:solidFill>
          <a:latin typeface="+mn-lt"/>
          <a:ea typeface="+mn-ea"/>
          <a:cs typeface="+mn-cs"/>
        </a:defRPr>
      </a:lvl1pPr>
      <a:lvl2pPr marL="862051" indent="-287350" algn="l" defTabSz="1149401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3017" kern="1200">
          <a:solidFill>
            <a:schemeClr val="tx1"/>
          </a:solidFill>
          <a:latin typeface="+mn-lt"/>
          <a:ea typeface="+mn-ea"/>
          <a:cs typeface="+mn-cs"/>
        </a:defRPr>
      </a:lvl2pPr>
      <a:lvl3pPr marL="1436751" indent="-287350" algn="l" defTabSz="1149401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514" kern="1200">
          <a:solidFill>
            <a:schemeClr val="tx1"/>
          </a:solidFill>
          <a:latin typeface="+mn-lt"/>
          <a:ea typeface="+mn-ea"/>
          <a:cs typeface="+mn-cs"/>
        </a:defRPr>
      </a:lvl3pPr>
      <a:lvl4pPr marL="2011451" indent="-287350" algn="l" defTabSz="1149401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4pPr>
      <a:lvl5pPr marL="2586152" indent="-287350" algn="l" defTabSz="1149401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5pPr>
      <a:lvl6pPr marL="3160852" indent="-287350" algn="l" defTabSz="1149401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6pPr>
      <a:lvl7pPr marL="3735553" indent="-287350" algn="l" defTabSz="1149401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7pPr>
      <a:lvl8pPr marL="4310253" indent="-287350" algn="l" defTabSz="1149401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8pPr>
      <a:lvl9pPr marL="4884953" indent="-287350" algn="l" defTabSz="1149401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1pPr>
      <a:lvl2pPr marL="574700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2pPr>
      <a:lvl3pPr marL="1149401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3pPr>
      <a:lvl4pPr marL="1724101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4pPr>
      <a:lvl5pPr marL="2298802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5pPr>
      <a:lvl6pPr marL="2873502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6pPr>
      <a:lvl7pPr marL="3448202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7pPr>
      <a:lvl8pPr marL="4022903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8pPr>
      <a:lvl9pPr marL="4597603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DAF1FE"/>
          </a:fgClr>
          <a:bgClr>
            <a:schemeClr val="accent2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71548" y="301320"/>
            <a:ext cx="12094199" cy="1261080"/>
          </a:xfrm>
          <a:prstGeom prst="rect">
            <a:avLst/>
          </a:prstGeom>
          <a:noFill/>
          <a:ln w="0">
            <a:noFill/>
          </a:ln>
        </p:spPr>
        <p:txBody>
          <a:bodyPr vert="eaVert" lIns="0" tIns="0" rIns="0" bIns="0" anchor="ctr">
            <a:noAutofit/>
          </a:bodyPr>
          <a:lstStyle/>
          <a:p>
            <a:pPr indent="0">
              <a:buNone/>
            </a:pPr>
            <a:r>
              <a:rPr lang="ru-RU" sz="5531" b="0" strike="noStrike" spc="-1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671548" y="1768680"/>
            <a:ext cx="12094199" cy="4383360"/>
          </a:xfrm>
          <a:prstGeom prst="rect">
            <a:avLst/>
          </a:prstGeom>
          <a:noFill/>
          <a:ln w="0">
            <a:noFill/>
          </a:ln>
        </p:spPr>
        <p:txBody>
          <a:bodyPr vert="eaVert"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</a:p>
          <a:p>
            <a:pPr marL="1086048" lvl="1" indent="-407268">
              <a:lnSpc>
                <a:spcPct val="90000"/>
              </a:lnSpc>
              <a:spcBef>
                <a:spcPts val="142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Второй уровень структуры</a:t>
            </a:r>
          </a:p>
          <a:p>
            <a:pPr marL="1629072" lvl="2" indent="-362016">
              <a:lnSpc>
                <a:spcPct val="90000"/>
              </a:lnSpc>
              <a:spcBef>
                <a:spcPts val="106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Третий уровень структуры</a:t>
            </a:r>
          </a:p>
          <a:p>
            <a:pPr marL="2172096" lvl="3" indent="-271512">
              <a:lnSpc>
                <a:spcPct val="90000"/>
              </a:lnSpc>
              <a:spcBef>
                <a:spcPts val="713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</a:p>
          <a:p>
            <a:pPr marL="2715120" lvl="4" indent="-271512">
              <a:lnSpc>
                <a:spcPct val="90000"/>
              </a:lnSpc>
              <a:spcBef>
                <a:spcPts val="35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Пятый уровень структуры</a:t>
            </a:r>
          </a:p>
          <a:p>
            <a:pPr marL="3258144" lvl="5" indent="-271512">
              <a:lnSpc>
                <a:spcPct val="90000"/>
              </a:lnSpc>
              <a:spcBef>
                <a:spcPts val="35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Шестой уровень структуры</a:t>
            </a:r>
          </a:p>
          <a:p>
            <a:pPr marL="3801168" lvl="6" indent="-271512">
              <a:lnSpc>
                <a:spcPct val="90000"/>
              </a:lnSpc>
              <a:spcBef>
                <a:spcPts val="35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95" name="PlaceHolder 3"/>
          <p:cNvSpPr>
            <a:spLocks noGrp="1"/>
          </p:cNvSpPr>
          <p:nvPr>
            <p:ph type="ftr" idx="34"/>
          </p:nvPr>
        </p:nvSpPr>
        <p:spPr>
          <a:xfrm>
            <a:off x="4596302" y="6886800"/>
            <a:ext cx="4259171" cy="52020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Autofit/>
          </a:bodyPr>
          <a:lstStyle>
            <a:lvl1pPr indent="0" defTabSz="1149401">
              <a:lnSpc>
                <a:spcPct val="100000"/>
              </a:lnSpc>
              <a:buNone/>
              <a:tabLst>
                <a:tab pos="0" algn="l"/>
              </a:tabLst>
              <a:defRPr lang="ru-RU" sz="176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r>
              <a:rPr lang="ru-RU"/>
              <a:t>&lt;нижний колонтитул&gt;</a:t>
            </a:r>
          </a:p>
        </p:txBody>
      </p:sp>
      <p:sp>
        <p:nvSpPr>
          <p:cNvPr id="96" name="PlaceHolder 4"/>
          <p:cNvSpPr>
            <a:spLocks noGrp="1"/>
          </p:cNvSpPr>
          <p:nvPr>
            <p:ph type="sldNum" idx="35"/>
          </p:nvPr>
        </p:nvSpPr>
        <p:spPr>
          <a:xfrm>
            <a:off x="9636080" y="6886800"/>
            <a:ext cx="3130120" cy="52020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Autofit/>
          </a:bodyPr>
          <a:lstStyle>
            <a:lvl1pPr indent="0" algn="r" defTabSz="1149401">
              <a:lnSpc>
                <a:spcPct val="100000"/>
              </a:lnSpc>
              <a:buNone/>
              <a:tabLst>
                <a:tab pos="0" algn="l"/>
              </a:tabLst>
              <a:defRPr lang="ru-RU" sz="1760" b="0" strike="noStrike" spc="-1">
                <a:solidFill>
                  <a:srgbClr val="000000"/>
                </a:solidFill>
                <a:latin typeface="PT Astra Sans"/>
                <a:ea typeface="Tahoma"/>
              </a:defRPr>
            </a:lvl1pPr>
          </a:lstStyle>
          <a:p>
            <a:fld id="{E377F3A0-6F84-4D7E-9858-8979FE790AA4}" type="slidenum">
              <a:rPr lang="ru-RU" smtClean="0"/>
              <a:pPr/>
              <a:t>‹#›</a:t>
            </a:fld>
            <a:endParaRPr lang="ru-RU">
              <a:latin typeface="Times New Roman"/>
            </a:endParaRPr>
          </a:p>
        </p:txBody>
      </p:sp>
      <p:sp>
        <p:nvSpPr>
          <p:cNvPr id="97" name="PlaceHolder 5"/>
          <p:cNvSpPr>
            <a:spLocks noGrp="1"/>
          </p:cNvSpPr>
          <p:nvPr>
            <p:ph type="dt" idx="36"/>
          </p:nvPr>
        </p:nvSpPr>
        <p:spPr>
          <a:xfrm>
            <a:off x="672000" y="6886800"/>
            <a:ext cx="3130120" cy="52020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ru-RU" sz="176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r>
              <a:rPr lang="ru-RU"/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indent="0" algn="l" defTabSz="1149401" rtl="0" eaLnBrk="1" latinLnBrk="0" hangingPunct="1">
        <a:lnSpc>
          <a:spcPct val="90000"/>
        </a:lnSpc>
        <a:spcBef>
          <a:spcPct val="0"/>
        </a:spcBef>
        <a:buNone/>
        <a:defRPr sz="553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3024" indent="-407268" algn="l" defTabSz="1149401" rtl="0" eaLnBrk="1" latinLnBrk="0" hangingPunct="1">
        <a:lnSpc>
          <a:spcPct val="90000"/>
        </a:lnSpc>
        <a:spcBef>
          <a:spcPts val="1781"/>
        </a:spcBef>
        <a:buClr>
          <a:srgbClr val="000000"/>
        </a:buClr>
        <a:buSzPct val="45000"/>
        <a:buFont typeface="Wingdings" charset="2"/>
        <a:buChar char=""/>
        <a:defRPr sz="3520" kern="1200">
          <a:solidFill>
            <a:schemeClr val="tx1"/>
          </a:solidFill>
          <a:latin typeface="+mn-lt"/>
          <a:ea typeface="+mn-ea"/>
          <a:cs typeface="+mn-cs"/>
        </a:defRPr>
      </a:lvl1pPr>
      <a:lvl2pPr marL="862051" indent="-287350" algn="l" defTabSz="1149401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3017" kern="1200">
          <a:solidFill>
            <a:schemeClr val="tx1"/>
          </a:solidFill>
          <a:latin typeface="+mn-lt"/>
          <a:ea typeface="+mn-ea"/>
          <a:cs typeface="+mn-cs"/>
        </a:defRPr>
      </a:lvl2pPr>
      <a:lvl3pPr marL="1436751" indent="-287350" algn="l" defTabSz="1149401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514" kern="1200">
          <a:solidFill>
            <a:schemeClr val="tx1"/>
          </a:solidFill>
          <a:latin typeface="+mn-lt"/>
          <a:ea typeface="+mn-ea"/>
          <a:cs typeface="+mn-cs"/>
        </a:defRPr>
      </a:lvl3pPr>
      <a:lvl4pPr marL="2011451" indent="-287350" algn="l" defTabSz="1149401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4pPr>
      <a:lvl5pPr marL="2586152" indent="-287350" algn="l" defTabSz="1149401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5pPr>
      <a:lvl6pPr marL="3160852" indent="-287350" algn="l" defTabSz="1149401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6pPr>
      <a:lvl7pPr marL="3735553" indent="-287350" algn="l" defTabSz="1149401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7pPr>
      <a:lvl8pPr marL="4310253" indent="-287350" algn="l" defTabSz="1149401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8pPr>
      <a:lvl9pPr marL="4884953" indent="-287350" algn="l" defTabSz="1149401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1pPr>
      <a:lvl2pPr marL="574700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2pPr>
      <a:lvl3pPr marL="1149401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3pPr>
      <a:lvl4pPr marL="1724101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4pPr>
      <a:lvl5pPr marL="2298802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5pPr>
      <a:lvl6pPr marL="2873502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6pPr>
      <a:lvl7pPr marL="3448202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7pPr>
      <a:lvl8pPr marL="4022903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8pPr>
      <a:lvl9pPr marL="4597603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71548" y="301320"/>
            <a:ext cx="12094199" cy="1261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5531" b="0" strike="noStrike" spc="-1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71548" y="1768680"/>
            <a:ext cx="12094199" cy="4383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</a:p>
          <a:p>
            <a:pPr marL="1086048" lvl="1" indent="-407268">
              <a:lnSpc>
                <a:spcPct val="90000"/>
              </a:lnSpc>
              <a:spcBef>
                <a:spcPts val="142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Второй уровень структуры</a:t>
            </a:r>
          </a:p>
          <a:p>
            <a:pPr marL="1629072" lvl="2" indent="-362016">
              <a:lnSpc>
                <a:spcPct val="90000"/>
              </a:lnSpc>
              <a:spcBef>
                <a:spcPts val="106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Третий уровень структуры</a:t>
            </a:r>
          </a:p>
          <a:p>
            <a:pPr marL="2172096" lvl="3" indent="-271512">
              <a:lnSpc>
                <a:spcPct val="90000"/>
              </a:lnSpc>
              <a:spcBef>
                <a:spcPts val="713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</a:p>
          <a:p>
            <a:pPr marL="2715120" lvl="4" indent="-271512">
              <a:lnSpc>
                <a:spcPct val="90000"/>
              </a:lnSpc>
              <a:spcBef>
                <a:spcPts val="35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Пятый уровень структуры</a:t>
            </a:r>
          </a:p>
          <a:p>
            <a:pPr marL="3258144" lvl="5" indent="-271512">
              <a:lnSpc>
                <a:spcPct val="90000"/>
              </a:lnSpc>
              <a:spcBef>
                <a:spcPts val="35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Шестой уровень структуры</a:t>
            </a:r>
          </a:p>
          <a:p>
            <a:pPr marL="3801168" lvl="6" indent="-271512">
              <a:lnSpc>
                <a:spcPct val="90000"/>
              </a:lnSpc>
              <a:spcBef>
                <a:spcPts val="35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102" name="PlaceHolder 3"/>
          <p:cNvSpPr>
            <a:spLocks noGrp="1"/>
          </p:cNvSpPr>
          <p:nvPr>
            <p:ph type="ftr" idx="37"/>
          </p:nvPr>
        </p:nvSpPr>
        <p:spPr>
          <a:xfrm>
            <a:off x="4450137" y="7005960"/>
            <a:ext cx="4532044" cy="3988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1149401">
              <a:lnSpc>
                <a:spcPct val="100000"/>
              </a:lnSpc>
              <a:buNone/>
              <a:tabLst>
                <a:tab pos="0" algn="l"/>
              </a:tabLst>
              <a:defRPr lang="ru-RU" sz="176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r>
              <a:rPr lang="ru-RU"/>
              <a:t>&lt;нижний колонтитул&gt;</a:t>
            </a:r>
          </a:p>
        </p:txBody>
      </p:sp>
      <p:sp>
        <p:nvSpPr>
          <p:cNvPr id="103" name="PlaceHolder 4"/>
          <p:cNvSpPr>
            <a:spLocks noGrp="1"/>
          </p:cNvSpPr>
          <p:nvPr>
            <p:ph type="sldNum" idx="38"/>
          </p:nvPr>
        </p:nvSpPr>
        <p:spPr>
          <a:xfrm>
            <a:off x="9489914" y="7005960"/>
            <a:ext cx="3020156" cy="3988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1149401">
              <a:lnSpc>
                <a:spcPct val="100000"/>
              </a:lnSpc>
              <a:buNone/>
              <a:tabLst>
                <a:tab pos="0" algn="l"/>
              </a:tabLst>
              <a:defRPr lang="ru-RU" sz="1508" b="0" strike="noStrike" spc="-1">
                <a:solidFill>
                  <a:srgbClr val="8B8B8B"/>
                </a:solidFill>
                <a:latin typeface="Times New Roman"/>
                <a:ea typeface="DejaVu Sans"/>
              </a:defRPr>
            </a:lvl1pPr>
          </a:lstStyle>
          <a:p>
            <a:fld id="{FC6BF938-F14F-4188-B8A8-5DB68F36EF79}" type="slidenum">
              <a:rPr lang="ru-RU" smtClean="0"/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4" name="PlaceHolder 5"/>
          <p:cNvSpPr>
            <a:spLocks noGrp="1"/>
          </p:cNvSpPr>
          <p:nvPr>
            <p:ph type="dt" idx="39"/>
          </p:nvPr>
        </p:nvSpPr>
        <p:spPr>
          <a:xfrm>
            <a:off x="922700" y="7005960"/>
            <a:ext cx="3020156" cy="3988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76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r>
              <a:rPr lang="ru-RU"/>
              <a:t>&lt;дата/время&gt;</a:t>
            </a:r>
          </a:p>
        </p:txBody>
      </p:sp>
    </p:spTree>
    <p:extLst>
      <p:ext uri="{BB962C8B-B14F-4D97-AF65-F5344CB8AC3E}">
        <p14:creationId xmlns:p14="http://schemas.microsoft.com/office/powerpoint/2010/main" xmlns="" val="1237811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indent="0" algn="l" defTabSz="1149401" rtl="0" eaLnBrk="1" latinLnBrk="0" hangingPunct="1">
        <a:lnSpc>
          <a:spcPct val="90000"/>
        </a:lnSpc>
        <a:spcBef>
          <a:spcPct val="0"/>
        </a:spcBef>
        <a:buNone/>
        <a:defRPr sz="553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3024" indent="-407268" algn="l" defTabSz="1149401" rtl="0" eaLnBrk="1" latinLnBrk="0" hangingPunct="1">
        <a:lnSpc>
          <a:spcPct val="90000"/>
        </a:lnSpc>
        <a:spcBef>
          <a:spcPts val="1781"/>
        </a:spcBef>
        <a:buClr>
          <a:srgbClr val="000000"/>
        </a:buClr>
        <a:buSzPct val="45000"/>
        <a:buFont typeface="Wingdings" charset="2"/>
        <a:buChar char=""/>
        <a:defRPr sz="3520" kern="1200">
          <a:solidFill>
            <a:schemeClr val="tx1"/>
          </a:solidFill>
          <a:latin typeface="+mn-lt"/>
          <a:ea typeface="+mn-ea"/>
          <a:cs typeface="+mn-cs"/>
        </a:defRPr>
      </a:lvl1pPr>
      <a:lvl2pPr marL="862051" indent="-287350" algn="l" defTabSz="1149401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3017" kern="1200">
          <a:solidFill>
            <a:schemeClr val="tx1"/>
          </a:solidFill>
          <a:latin typeface="+mn-lt"/>
          <a:ea typeface="+mn-ea"/>
          <a:cs typeface="+mn-cs"/>
        </a:defRPr>
      </a:lvl2pPr>
      <a:lvl3pPr marL="1436751" indent="-287350" algn="l" defTabSz="1149401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514" kern="1200">
          <a:solidFill>
            <a:schemeClr val="tx1"/>
          </a:solidFill>
          <a:latin typeface="+mn-lt"/>
          <a:ea typeface="+mn-ea"/>
          <a:cs typeface="+mn-cs"/>
        </a:defRPr>
      </a:lvl3pPr>
      <a:lvl4pPr marL="2011451" indent="-287350" algn="l" defTabSz="1149401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4pPr>
      <a:lvl5pPr marL="2586152" indent="-287350" algn="l" defTabSz="1149401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5pPr>
      <a:lvl6pPr marL="3160852" indent="-287350" algn="l" defTabSz="1149401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6pPr>
      <a:lvl7pPr marL="3735553" indent="-287350" algn="l" defTabSz="1149401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7pPr>
      <a:lvl8pPr marL="4310253" indent="-287350" algn="l" defTabSz="1149401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8pPr>
      <a:lvl9pPr marL="4884953" indent="-287350" algn="l" defTabSz="1149401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1pPr>
      <a:lvl2pPr marL="574700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2pPr>
      <a:lvl3pPr marL="1149401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3pPr>
      <a:lvl4pPr marL="1724101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4pPr>
      <a:lvl5pPr marL="2298802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5pPr>
      <a:lvl6pPr marL="2873502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6pPr>
      <a:lvl7pPr marL="3448202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7pPr>
      <a:lvl8pPr marL="4022903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8pPr>
      <a:lvl9pPr marL="4597603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DAF1FE"/>
          </a:fgClr>
          <a:bgClr>
            <a:schemeClr val="accent2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71548" y="301320"/>
            <a:ext cx="12094199" cy="1261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5531" b="0" strike="noStrike" spc="-1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71548" y="1768680"/>
            <a:ext cx="12094199" cy="4383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</a:p>
          <a:p>
            <a:pPr marL="1086048" lvl="1" indent="-407268">
              <a:lnSpc>
                <a:spcPct val="90000"/>
              </a:lnSpc>
              <a:spcBef>
                <a:spcPts val="142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Второй уровень структуры</a:t>
            </a:r>
          </a:p>
          <a:p>
            <a:pPr marL="1629072" lvl="2" indent="-362016">
              <a:lnSpc>
                <a:spcPct val="90000"/>
              </a:lnSpc>
              <a:spcBef>
                <a:spcPts val="106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Третий уровень структуры</a:t>
            </a:r>
          </a:p>
          <a:p>
            <a:pPr marL="2172096" lvl="3" indent="-271512">
              <a:lnSpc>
                <a:spcPct val="90000"/>
              </a:lnSpc>
              <a:spcBef>
                <a:spcPts val="713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</a:p>
          <a:p>
            <a:pPr marL="2715120" lvl="4" indent="-271512">
              <a:lnSpc>
                <a:spcPct val="90000"/>
              </a:lnSpc>
              <a:spcBef>
                <a:spcPts val="35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Пятый уровень структуры</a:t>
            </a:r>
          </a:p>
          <a:p>
            <a:pPr marL="3258144" lvl="5" indent="-271512">
              <a:lnSpc>
                <a:spcPct val="90000"/>
              </a:lnSpc>
              <a:spcBef>
                <a:spcPts val="35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Шестой уровень структуры</a:t>
            </a:r>
          </a:p>
          <a:p>
            <a:pPr marL="3801168" lvl="6" indent="-271512">
              <a:lnSpc>
                <a:spcPct val="90000"/>
              </a:lnSpc>
              <a:spcBef>
                <a:spcPts val="35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71548" y="1768680"/>
            <a:ext cx="12094199" cy="4383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</a:p>
          <a:p>
            <a:pPr marL="1086048" lvl="1" indent="-407268">
              <a:lnSpc>
                <a:spcPct val="90000"/>
              </a:lnSpc>
              <a:spcBef>
                <a:spcPts val="142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Второй уровень структуры</a:t>
            </a:r>
          </a:p>
          <a:p>
            <a:pPr marL="1629072" lvl="2" indent="-362016">
              <a:lnSpc>
                <a:spcPct val="90000"/>
              </a:lnSpc>
              <a:spcBef>
                <a:spcPts val="106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Третий уровень структуры</a:t>
            </a:r>
          </a:p>
          <a:p>
            <a:pPr marL="2172096" lvl="3" indent="-271512">
              <a:lnSpc>
                <a:spcPct val="90000"/>
              </a:lnSpc>
              <a:spcBef>
                <a:spcPts val="713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</a:p>
          <a:p>
            <a:pPr marL="2715120" lvl="4" indent="-271512">
              <a:lnSpc>
                <a:spcPct val="90000"/>
              </a:lnSpc>
              <a:spcBef>
                <a:spcPts val="35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Пятый уровень структуры</a:t>
            </a:r>
          </a:p>
          <a:p>
            <a:pPr marL="3258144" lvl="5" indent="-271512">
              <a:lnSpc>
                <a:spcPct val="90000"/>
              </a:lnSpc>
              <a:spcBef>
                <a:spcPts val="35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Шестой уровень структуры</a:t>
            </a:r>
          </a:p>
          <a:p>
            <a:pPr marL="3801168" lvl="6" indent="-271512">
              <a:lnSpc>
                <a:spcPct val="90000"/>
              </a:lnSpc>
              <a:spcBef>
                <a:spcPts val="35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12" name="PlaceHolder 4"/>
          <p:cNvSpPr>
            <a:spLocks noGrp="1"/>
          </p:cNvSpPr>
          <p:nvPr>
            <p:ph type="ftr" idx="4"/>
          </p:nvPr>
        </p:nvSpPr>
        <p:spPr>
          <a:xfrm>
            <a:off x="4596302" y="6886800"/>
            <a:ext cx="4259171" cy="52020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Autofit/>
          </a:bodyPr>
          <a:lstStyle>
            <a:lvl1pPr indent="0" defTabSz="1149401">
              <a:lnSpc>
                <a:spcPct val="100000"/>
              </a:lnSpc>
              <a:buNone/>
              <a:tabLst>
                <a:tab pos="0" algn="l"/>
              </a:tabLst>
              <a:defRPr lang="ru-RU" sz="176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r>
              <a:rPr lang="ru-RU"/>
              <a:t>&lt;нижний колонтитул&gt;</a:t>
            </a:r>
          </a:p>
        </p:txBody>
      </p:sp>
      <p:sp>
        <p:nvSpPr>
          <p:cNvPr id="13" name="PlaceHolder 5"/>
          <p:cNvSpPr>
            <a:spLocks noGrp="1"/>
          </p:cNvSpPr>
          <p:nvPr>
            <p:ph type="sldNum" idx="5"/>
          </p:nvPr>
        </p:nvSpPr>
        <p:spPr>
          <a:xfrm>
            <a:off x="9636080" y="6886800"/>
            <a:ext cx="3130120" cy="52020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Autofit/>
          </a:bodyPr>
          <a:lstStyle>
            <a:lvl1pPr indent="0" algn="r" defTabSz="1149401">
              <a:lnSpc>
                <a:spcPct val="100000"/>
              </a:lnSpc>
              <a:buNone/>
              <a:tabLst>
                <a:tab pos="0" algn="l"/>
              </a:tabLst>
              <a:defRPr lang="ru-RU" sz="1760" b="0" strike="noStrike" spc="-1">
                <a:solidFill>
                  <a:srgbClr val="000000"/>
                </a:solidFill>
                <a:latin typeface="PT Astra Sans"/>
                <a:ea typeface="Tahoma"/>
              </a:defRPr>
            </a:lvl1pPr>
          </a:lstStyle>
          <a:p>
            <a:fld id="{C18E5EB7-2632-49DB-BF13-26FC0D423584}" type="slidenum">
              <a:rPr lang="ru-RU" smtClean="0"/>
              <a:pPr/>
              <a:t>‹#›</a:t>
            </a:fld>
            <a:endParaRPr lang="ru-RU">
              <a:latin typeface="Times New Roman"/>
            </a:endParaRPr>
          </a:p>
        </p:txBody>
      </p:sp>
      <p:sp>
        <p:nvSpPr>
          <p:cNvPr id="14" name="PlaceHolder 6"/>
          <p:cNvSpPr>
            <a:spLocks noGrp="1"/>
          </p:cNvSpPr>
          <p:nvPr>
            <p:ph type="dt" idx="6"/>
          </p:nvPr>
        </p:nvSpPr>
        <p:spPr>
          <a:xfrm>
            <a:off x="672000" y="6886800"/>
            <a:ext cx="3130120" cy="52020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ru-RU" sz="176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r>
              <a:rPr lang="ru-RU"/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indent="0" algn="l" defTabSz="1149401" rtl="0" eaLnBrk="1" latinLnBrk="0" hangingPunct="1">
        <a:lnSpc>
          <a:spcPct val="90000"/>
        </a:lnSpc>
        <a:spcBef>
          <a:spcPct val="0"/>
        </a:spcBef>
        <a:buNone/>
        <a:defRPr sz="553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3024" indent="-407268" algn="l" defTabSz="1149401" rtl="0" eaLnBrk="1" latinLnBrk="0" hangingPunct="1">
        <a:lnSpc>
          <a:spcPct val="90000"/>
        </a:lnSpc>
        <a:spcBef>
          <a:spcPts val="1781"/>
        </a:spcBef>
        <a:buClr>
          <a:srgbClr val="000000"/>
        </a:buClr>
        <a:buSzPct val="45000"/>
        <a:buFont typeface="Wingdings" charset="2"/>
        <a:buChar char=""/>
        <a:defRPr sz="3520" kern="1200">
          <a:solidFill>
            <a:schemeClr val="tx1"/>
          </a:solidFill>
          <a:latin typeface="+mn-lt"/>
          <a:ea typeface="+mn-ea"/>
          <a:cs typeface="+mn-cs"/>
        </a:defRPr>
      </a:lvl1pPr>
      <a:lvl2pPr marL="862051" indent="-287350" algn="l" defTabSz="1149401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3017" kern="1200">
          <a:solidFill>
            <a:schemeClr val="tx1"/>
          </a:solidFill>
          <a:latin typeface="+mn-lt"/>
          <a:ea typeface="+mn-ea"/>
          <a:cs typeface="+mn-cs"/>
        </a:defRPr>
      </a:lvl2pPr>
      <a:lvl3pPr marL="1436751" indent="-287350" algn="l" defTabSz="1149401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514" kern="1200">
          <a:solidFill>
            <a:schemeClr val="tx1"/>
          </a:solidFill>
          <a:latin typeface="+mn-lt"/>
          <a:ea typeface="+mn-ea"/>
          <a:cs typeface="+mn-cs"/>
        </a:defRPr>
      </a:lvl3pPr>
      <a:lvl4pPr marL="2011451" indent="-287350" algn="l" defTabSz="1149401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4pPr>
      <a:lvl5pPr marL="2586152" indent="-287350" algn="l" defTabSz="1149401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5pPr>
      <a:lvl6pPr marL="3160852" indent="-287350" algn="l" defTabSz="1149401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6pPr>
      <a:lvl7pPr marL="3735553" indent="-287350" algn="l" defTabSz="1149401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7pPr>
      <a:lvl8pPr marL="4310253" indent="-287350" algn="l" defTabSz="1149401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8pPr>
      <a:lvl9pPr marL="4884953" indent="-287350" algn="l" defTabSz="1149401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1pPr>
      <a:lvl2pPr marL="574700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2pPr>
      <a:lvl3pPr marL="1149401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3pPr>
      <a:lvl4pPr marL="1724101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4pPr>
      <a:lvl5pPr marL="2298802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5pPr>
      <a:lvl6pPr marL="2873502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6pPr>
      <a:lvl7pPr marL="3448202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7pPr>
      <a:lvl8pPr marL="4022903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8pPr>
      <a:lvl9pPr marL="4597603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DAF1FE"/>
          </a:fgClr>
          <a:bgClr>
            <a:schemeClr val="accent2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71548" y="301320"/>
            <a:ext cx="12094199" cy="1261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5531" b="0" strike="noStrike" spc="-1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71548" y="1768680"/>
            <a:ext cx="12094199" cy="4383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</a:p>
          <a:p>
            <a:pPr marL="1086048" lvl="1" indent="-407268">
              <a:lnSpc>
                <a:spcPct val="90000"/>
              </a:lnSpc>
              <a:spcBef>
                <a:spcPts val="142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Второй уровень структуры</a:t>
            </a:r>
          </a:p>
          <a:p>
            <a:pPr marL="1629072" lvl="2" indent="-362016">
              <a:lnSpc>
                <a:spcPct val="90000"/>
              </a:lnSpc>
              <a:spcBef>
                <a:spcPts val="106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Третий уровень структуры</a:t>
            </a:r>
          </a:p>
          <a:p>
            <a:pPr marL="2172096" lvl="3" indent="-271512">
              <a:lnSpc>
                <a:spcPct val="90000"/>
              </a:lnSpc>
              <a:spcBef>
                <a:spcPts val="713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</a:p>
          <a:p>
            <a:pPr marL="2715120" lvl="4" indent="-271512">
              <a:lnSpc>
                <a:spcPct val="90000"/>
              </a:lnSpc>
              <a:spcBef>
                <a:spcPts val="35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Пятый уровень структуры</a:t>
            </a:r>
          </a:p>
          <a:p>
            <a:pPr marL="3258144" lvl="5" indent="-271512">
              <a:lnSpc>
                <a:spcPct val="90000"/>
              </a:lnSpc>
              <a:spcBef>
                <a:spcPts val="35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Шестой уровень структуры</a:t>
            </a:r>
          </a:p>
          <a:p>
            <a:pPr marL="3801168" lvl="6" indent="-271512">
              <a:lnSpc>
                <a:spcPct val="90000"/>
              </a:lnSpc>
              <a:spcBef>
                <a:spcPts val="35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71548" y="1768680"/>
            <a:ext cx="12094199" cy="4383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</a:p>
          <a:p>
            <a:pPr marL="1086048" lvl="1" indent="-407268">
              <a:lnSpc>
                <a:spcPct val="90000"/>
              </a:lnSpc>
              <a:spcBef>
                <a:spcPts val="142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Второй уровень структуры</a:t>
            </a:r>
          </a:p>
          <a:p>
            <a:pPr marL="1629072" lvl="2" indent="-362016">
              <a:lnSpc>
                <a:spcPct val="90000"/>
              </a:lnSpc>
              <a:spcBef>
                <a:spcPts val="106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Третий уровень структуры</a:t>
            </a:r>
          </a:p>
          <a:p>
            <a:pPr marL="2172096" lvl="3" indent="-271512">
              <a:lnSpc>
                <a:spcPct val="90000"/>
              </a:lnSpc>
              <a:spcBef>
                <a:spcPts val="713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</a:p>
          <a:p>
            <a:pPr marL="2715120" lvl="4" indent="-271512">
              <a:lnSpc>
                <a:spcPct val="90000"/>
              </a:lnSpc>
              <a:spcBef>
                <a:spcPts val="35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Пятый уровень структуры</a:t>
            </a:r>
          </a:p>
          <a:p>
            <a:pPr marL="3258144" lvl="5" indent="-271512">
              <a:lnSpc>
                <a:spcPct val="90000"/>
              </a:lnSpc>
              <a:spcBef>
                <a:spcPts val="35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Шестой уровень структуры</a:t>
            </a:r>
          </a:p>
          <a:p>
            <a:pPr marL="3801168" lvl="6" indent="-271512">
              <a:lnSpc>
                <a:spcPct val="90000"/>
              </a:lnSpc>
              <a:spcBef>
                <a:spcPts val="35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21" name="PlaceHolder 4"/>
          <p:cNvSpPr>
            <a:spLocks noGrp="1"/>
          </p:cNvSpPr>
          <p:nvPr>
            <p:ph type="ftr" idx="7"/>
          </p:nvPr>
        </p:nvSpPr>
        <p:spPr>
          <a:xfrm>
            <a:off x="4596302" y="6886800"/>
            <a:ext cx="4259171" cy="52020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Autofit/>
          </a:bodyPr>
          <a:lstStyle>
            <a:lvl1pPr indent="0" defTabSz="1149401">
              <a:lnSpc>
                <a:spcPct val="100000"/>
              </a:lnSpc>
              <a:buNone/>
              <a:tabLst>
                <a:tab pos="0" algn="l"/>
              </a:tabLst>
              <a:defRPr lang="ru-RU" sz="176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r>
              <a:rPr lang="ru-RU"/>
              <a:t>&lt;нижний колонтитул&gt;</a:t>
            </a:r>
          </a:p>
        </p:txBody>
      </p:sp>
      <p:sp>
        <p:nvSpPr>
          <p:cNvPr id="22" name="PlaceHolder 5"/>
          <p:cNvSpPr>
            <a:spLocks noGrp="1"/>
          </p:cNvSpPr>
          <p:nvPr>
            <p:ph type="sldNum" idx="8"/>
          </p:nvPr>
        </p:nvSpPr>
        <p:spPr>
          <a:xfrm>
            <a:off x="9636080" y="6886800"/>
            <a:ext cx="3130120" cy="52020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Autofit/>
          </a:bodyPr>
          <a:lstStyle>
            <a:lvl1pPr indent="0" algn="r" defTabSz="1149401">
              <a:lnSpc>
                <a:spcPct val="100000"/>
              </a:lnSpc>
              <a:buNone/>
              <a:tabLst>
                <a:tab pos="0" algn="l"/>
              </a:tabLst>
              <a:defRPr lang="ru-RU" sz="1760" b="0" strike="noStrike" spc="-1">
                <a:solidFill>
                  <a:srgbClr val="000000"/>
                </a:solidFill>
                <a:latin typeface="PT Astra Sans"/>
                <a:ea typeface="Tahoma"/>
              </a:defRPr>
            </a:lvl1pPr>
          </a:lstStyle>
          <a:p>
            <a:fld id="{3295C4ED-A8B5-47BF-BDA1-8C6F82336162}" type="slidenum">
              <a:rPr lang="ru-RU" smtClean="0"/>
              <a:pPr/>
              <a:t>‹#›</a:t>
            </a:fld>
            <a:endParaRPr lang="ru-RU">
              <a:latin typeface="Times New Roman"/>
            </a:endParaRPr>
          </a:p>
        </p:txBody>
      </p:sp>
      <p:sp>
        <p:nvSpPr>
          <p:cNvPr id="23" name="PlaceHolder 6"/>
          <p:cNvSpPr>
            <a:spLocks noGrp="1"/>
          </p:cNvSpPr>
          <p:nvPr>
            <p:ph type="dt" idx="9"/>
          </p:nvPr>
        </p:nvSpPr>
        <p:spPr>
          <a:xfrm>
            <a:off x="672000" y="6886800"/>
            <a:ext cx="3130120" cy="52020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ru-RU" sz="176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r>
              <a:rPr lang="ru-RU"/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indent="0" algn="l" defTabSz="1149401" rtl="0" eaLnBrk="1" latinLnBrk="0" hangingPunct="1">
        <a:lnSpc>
          <a:spcPct val="90000"/>
        </a:lnSpc>
        <a:spcBef>
          <a:spcPct val="0"/>
        </a:spcBef>
        <a:buNone/>
        <a:defRPr sz="553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3024" indent="-407268" algn="l" defTabSz="1149401" rtl="0" eaLnBrk="1" latinLnBrk="0" hangingPunct="1">
        <a:lnSpc>
          <a:spcPct val="90000"/>
        </a:lnSpc>
        <a:spcBef>
          <a:spcPts val="1781"/>
        </a:spcBef>
        <a:buClr>
          <a:srgbClr val="000000"/>
        </a:buClr>
        <a:buSzPct val="45000"/>
        <a:buFont typeface="Wingdings" charset="2"/>
        <a:buChar char=""/>
        <a:defRPr sz="3520" kern="1200">
          <a:solidFill>
            <a:schemeClr val="tx1"/>
          </a:solidFill>
          <a:latin typeface="+mn-lt"/>
          <a:ea typeface="+mn-ea"/>
          <a:cs typeface="+mn-cs"/>
        </a:defRPr>
      </a:lvl1pPr>
      <a:lvl2pPr marL="862051" indent="-287350" algn="l" defTabSz="1149401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3017" kern="1200">
          <a:solidFill>
            <a:schemeClr val="tx1"/>
          </a:solidFill>
          <a:latin typeface="+mn-lt"/>
          <a:ea typeface="+mn-ea"/>
          <a:cs typeface="+mn-cs"/>
        </a:defRPr>
      </a:lvl2pPr>
      <a:lvl3pPr marL="1436751" indent="-287350" algn="l" defTabSz="1149401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514" kern="1200">
          <a:solidFill>
            <a:schemeClr val="tx1"/>
          </a:solidFill>
          <a:latin typeface="+mn-lt"/>
          <a:ea typeface="+mn-ea"/>
          <a:cs typeface="+mn-cs"/>
        </a:defRPr>
      </a:lvl3pPr>
      <a:lvl4pPr marL="2011451" indent="-287350" algn="l" defTabSz="1149401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4pPr>
      <a:lvl5pPr marL="2586152" indent="-287350" algn="l" defTabSz="1149401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5pPr>
      <a:lvl6pPr marL="3160852" indent="-287350" algn="l" defTabSz="1149401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6pPr>
      <a:lvl7pPr marL="3735553" indent="-287350" algn="l" defTabSz="1149401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7pPr>
      <a:lvl8pPr marL="4310253" indent="-287350" algn="l" defTabSz="1149401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8pPr>
      <a:lvl9pPr marL="4884953" indent="-287350" algn="l" defTabSz="1149401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1pPr>
      <a:lvl2pPr marL="574700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2pPr>
      <a:lvl3pPr marL="1149401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3pPr>
      <a:lvl4pPr marL="1724101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4pPr>
      <a:lvl5pPr marL="2298802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5pPr>
      <a:lvl6pPr marL="2873502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6pPr>
      <a:lvl7pPr marL="3448202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7pPr>
      <a:lvl8pPr marL="4022903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8pPr>
      <a:lvl9pPr marL="4597603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DAF1FE"/>
          </a:fgClr>
          <a:bgClr>
            <a:schemeClr val="accent2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71548" y="301320"/>
            <a:ext cx="12094199" cy="1261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5531" b="0" strike="noStrike" spc="-1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71548" y="1768680"/>
            <a:ext cx="12094199" cy="4383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</a:p>
          <a:p>
            <a:pPr marL="1086048" lvl="1" indent="-407268">
              <a:lnSpc>
                <a:spcPct val="90000"/>
              </a:lnSpc>
              <a:spcBef>
                <a:spcPts val="142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Второй уровень структуры</a:t>
            </a:r>
          </a:p>
          <a:p>
            <a:pPr marL="1629072" lvl="2" indent="-362016">
              <a:lnSpc>
                <a:spcPct val="90000"/>
              </a:lnSpc>
              <a:spcBef>
                <a:spcPts val="106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Третий уровень структуры</a:t>
            </a:r>
          </a:p>
          <a:p>
            <a:pPr marL="2172096" lvl="3" indent="-271512">
              <a:lnSpc>
                <a:spcPct val="90000"/>
              </a:lnSpc>
              <a:spcBef>
                <a:spcPts val="713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</a:p>
          <a:p>
            <a:pPr marL="2715120" lvl="4" indent="-271512">
              <a:lnSpc>
                <a:spcPct val="90000"/>
              </a:lnSpc>
              <a:spcBef>
                <a:spcPts val="35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Пятый уровень структуры</a:t>
            </a:r>
          </a:p>
          <a:p>
            <a:pPr marL="3258144" lvl="5" indent="-271512">
              <a:lnSpc>
                <a:spcPct val="90000"/>
              </a:lnSpc>
              <a:spcBef>
                <a:spcPts val="35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Шестой уровень структуры</a:t>
            </a:r>
          </a:p>
          <a:p>
            <a:pPr marL="3801168" lvl="6" indent="-271512">
              <a:lnSpc>
                <a:spcPct val="90000"/>
              </a:lnSpc>
              <a:spcBef>
                <a:spcPts val="35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71548" y="1768680"/>
            <a:ext cx="12094199" cy="4383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</a:p>
          <a:p>
            <a:pPr marL="1086048" lvl="1" indent="-407268">
              <a:lnSpc>
                <a:spcPct val="90000"/>
              </a:lnSpc>
              <a:spcBef>
                <a:spcPts val="142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Второй уровень структуры</a:t>
            </a:r>
          </a:p>
          <a:p>
            <a:pPr marL="1629072" lvl="2" indent="-362016">
              <a:lnSpc>
                <a:spcPct val="90000"/>
              </a:lnSpc>
              <a:spcBef>
                <a:spcPts val="106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Третий уровень структуры</a:t>
            </a:r>
          </a:p>
          <a:p>
            <a:pPr marL="2172096" lvl="3" indent="-271512">
              <a:lnSpc>
                <a:spcPct val="90000"/>
              </a:lnSpc>
              <a:spcBef>
                <a:spcPts val="713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</a:p>
          <a:p>
            <a:pPr marL="2715120" lvl="4" indent="-271512">
              <a:lnSpc>
                <a:spcPct val="90000"/>
              </a:lnSpc>
              <a:spcBef>
                <a:spcPts val="35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Пятый уровень структуры</a:t>
            </a:r>
          </a:p>
          <a:p>
            <a:pPr marL="3258144" lvl="5" indent="-271512">
              <a:lnSpc>
                <a:spcPct val="90000"/>
              </a:lnSpc>
              <a:spcBef>
                <a:spcPts val="35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Шестой уровень структуры</a:t>
            </a:r>
          </a:p>
          <a:p>
            <a:pPr marL="3801168" lvl="6" indent="-271512">
              <a:lnSpc>
                <a:spcPct val="90000"/>
              </a:lnSpc>
              <a:spcBef>
                <a:spcPts val="35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30" name="PlaceHolder 4"/>
          <p:cNvSpPr>
            <a:spLocks noGrp="1"/>
          </p:cNvSpPr>
          <p:nvPr>
            <p:ph type="ftr" idx="10"/>
          </p:nvPr>
        </p:nvSpPr>
        <p:spPr>
          <a:xfrm>
            <a:off x="4596302" y="6886800"/>
            <a:ext cx="4259171" cy="52020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Autofit/>
          </a:bodyPr>
          <a:lstStyle>
            <a:lvl1pPr indent="0" defTabSz="1149401">
              <a:lnSpc>
                <a:spcPct val="100000"/>
              </a:lnSpc>
              <a:buNone/>
              <a:tabLst>
                <a:tab pos="0" algn="l"/>
              </a:tabLst>
              <a:defRPr lang="ru-RU" sz="176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r>
              <a:rPr lang="ru-RU"/>
              <a:t>&lt;нижний колонтитул&gt;</a:t>
            </a:r>
          </a:p>
        </p:txBody>
      </p:sp>
      <p:sp>
        <p:nvSpPr>
          <p:cNvPr id="31" name="PlaceHolder 5"/>
          <p:cNvSpPr>
            <a:spLocks noGrp="1"/>
          </p:cNvSpPr>
          <p:nvPr>
            <p:ph type="sldNum" idx="11"/>
          </p:nvPr>
        </p:nvSpPr>
        <p:spPr>
          <a:xfrm>
            <a:off x="9636080" y="6886800"/>
            <a:ext cx="3130120" cy="52020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Autofit/>
          </a:bodyPr>
          <a:lstStyle>
            <a:lvl1pPr indent="0" algn="r" defTabSz="1149401">
              <a:lnSpc>
                <a:spcPct val="100000"/>
              </a:lnSpc>
              <a:buNone/>
              <a:tabLst>
                <a:tab pos="0" algn="l"/>
              </a:tabLst>
              <a:defRPr lang="ru-RU" sz="1760" b="0" strike="noStrike" spc="-1">
                <a:solidFill>
                  <a:srgbClr val="000000"/>
                </a:solidFill>
                <a:latin typeface="PT Astra Sans"/>
                <a:ea typeface="Tahoma"/>
              </a:defRPr>
            </a:lvl1pPr>
          </a:lstStyle>
          <a:p>
            <a:fld id="{A7855B30-D1DB-489F-8DDB-5082B2BFFEED}" type="slidenum">
              <a:rPr lang="ru-RU" smtClean="0"/>
              <a:pPr/>
              <a:t>‹#›</a:t>
            </a:fld>
            <a:endParaRPr lang="ru-RU">
              <a:latin typeface="Times New Roman"/>
            </a:endParaRPr>
          </a:p>
        </p:txBody>
      </p:sp>
      <p:sp>
        <p:nvSpPr>
          <p:cNvPr id="32" name="PlaceHolder 6"/>
          <p:cNvSpPr>
            <a:spLocks noGrp="1"/>
          </p:cNvSpPr>
          <p:nvPr>
            <p:ph type="dt" idx="12"/>
          </p:nvPr>
        </p:nvSpPr>
        <p:spPr>
          <a:xfrm>
            <a:off x="672000" y="6886800"/>
            <a:ext cx="3130120" cy="52020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ru-RU" sz="176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r>
              <a:rPr lang="ru-RU"/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indent="0" algn="l" defTabSz="1149401" rtl="0" eaLnBrk="1" latinLnBrk="0" hangingPunct="1">
        <a:lnSpc>
          <a:spcPct val="90000"/>
        </a:lnSpc>
        <a:spcBef>
          <a:spcPct val="0"/>
        </a:spcBef>
        <a:buNone/>
        <a:defRPr sz="553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3024" indent="-407268" algn="l" defTabSz="1149401" rtl="0" eaLnBrk="1" latinLnBrk="0" hangingPunct="1">
        <a:lnSpc>
          <a:spcPct val="90000"/>
        </a:lnSpc>
        <a:spcBef>
          <a:spcPts val="1781"/>
        </a:spcBef>
        <a:buClr>
          <a:srgbClr val="000000"/>
        </a:buClr>
        <a:buSzPct val="45000"/>
        <a:buFont typeface="Wingdings" charset="2"/>
        <a:buChar char=""/>
        <a:defRPr sz="3520" kern="1200">
          <a:solidFill>
            <a:schemeClr val="tx1"/>
          </a:solidFill>
          <a:latin typeface="+mn-lt"/>
          <a:ea typeface="+mn-ea"/>
          <a:cs typeface="+mn-cs"/>
        </a:defRPr>
      </a:lvl1pPr>
      <a:lvl2pPr marL="862051" indent="-287350" algn="l" defTabSz="1149401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3017" kern="1200">
          <a:solidFill>
            <a:schemeClr val="tx1"/>
          </a:solidFill>
          <a:latin typeface="+mn-lt"/>
          <a:ea typeface="+mn-ea"/>
          <a:cs typeface="+mn-cs"/>
        </a:defRPr>
      </a:lvl2pPr>
      <a:lvl3pPr marL="1436751" indent="-287350" algn="l" defTabSz="1149401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514" kern="1200">
          <a:solidFill>
            <a:schemeClr val="tx1"/>
          </a:solidFill>
          <a:latin typeface="+mn-lt"/>
          <a:ea typeface="+mn-ea"/>
          <a:cs typeface="+mn-cs"/>
        </a:defRPr>
      </a:lvl3pPr>
      <a:lvl4pPr marL="2011451" indent="-287350" algn="l" defTabSz="1149401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4pPr>
      <a:lvl5pPr marL="2586152" indent="-287350" algn="l" defTabSz="1149401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5pPr>
      <a:lvl6pPr marL="3160852" indent="-287350" algn="l" defTabSz="1149401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6pPr>
      <a:lvl7pPr marL="3735553" indent="-287350" algn="l" defTabSz="1149401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7pPr>
      <a:lvl8pPr marL="4310253" indent="-287350" algn="l" defTabSz="1149401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8pPr>
      <a:lvl9pPr marL="4884953" indent="-287350" algn="l" defTabSz="1149401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1pPr>
      <a:lvl2pPr marL="574700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2pPr>
      <a:lvl3pPr marL="1149401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3pPr>
      <a:lvl4pPr marL="1724101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4pPr>
      <a:lvl5pPr marL="2298802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5pPr>
      <a:lvl6pPr marL="2873502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6pPr>
      <a:lvl7pPr marL="3448202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7pPr>
      <a:lvl8pPr marL="4022903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8pPr>
      <a:lvl9pPr marL="4597603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DAF1FE"/>
          </a:fgClr>
          <a:bgClr>
            <a:schemeClr val="accent2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71548" y="301320"/>
            <a:ext cx="12094199" cy="1261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5531" b="0" strike="noStrike" spc="-1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71548" y="1768680"/>
            <a:ext cx="12094199" cy="4383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</a:p>
          <a:p>
            <a:pPr marL="1086048" lvl="1" indent="-407268">
              <a:lnSpc>
                <a:spcPct val="90000"/>
              </a:lnSpc>
              <a:spcBef>
                <a:spcPts val="142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Второй уровень структуры</a:t>
            </a:r>
          </a:p>
          <a:p>
            <a:pPr marL="1629072" lvl="2" indent="-362016">
              <a:lnSpc>
                <a:spcPct val="90000"/>
              </a:lnSpc>
              <a:spcBef>
                <a:spcPts val="106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Третий уровень структуры</a:t>
            </a:r>
          </a:p>
          <a:p>
            <a:pPr marL="2172096" lvl="3" indent="-271512">
              <a:lnSpc>
                <a:spcPct val="90000"/>
              </a:lnSpc>
              <a:spcBef>
                <a:spcPts val="713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</a:p>
          <a:p>
            <a:pPr marL="2715120" lvl="4" indent="-271512">
              <a:lnSpc>
                <a:spcPct val="90000"/>
              </a:lnSpc>
              <a:spcBef>
                <a:spcPts val="35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Пятый уровень структуры</a:t>
            </a:r>
          </a:p>
          <a:p>
            <a:pPr marL="3258144" lvl="5" indent="-271512">
              <a:lnSpc>
                <a:spcPct val="90000"/>
              </a:lnSpc>
              <a:spcBef>
                <a:spcPts val="35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Шестой уровень структуры</a:t>
            </a:r>
          </a:p>
          <a:p>
            <a:pPr marL="3801168" lvl="6" indent="-271512">
              <a:lnSpc>
                <a:spcPct val="90000"/>
              </a:lnSpc>
              <a:spcBef>
                <a:spcPts val="35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671548" y="1768680"/>
            <a:ext cx="12094199" cy="4383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</a:p>
          <a:p>
            <a:pPr marL="1086048" lvl="1" indent="-407268">
              <a:lnSpc>
                <a:spcPct val="90000"/>
              </a:lnSpc>
              <a:spcBef>
                <a:spcPts val="142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Второй уровень структуры</a:t>
            </a:r>
          </a:p>
          <a:p>
            <a:pPr marL="1629072" lvl="2" indent="-362016">
              <a:lnSpc>
                <a:spcPct val="90000"/>
              </a:lnSpc>
              <a:spcBef>
                <a:spcPts val="106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Третий уровень структуры</a:t>
            </a:r>
          </a:p>
          <a:p>
            <a:pPr marL="2172096" lvl="3" indent="-271512">
              <a:lnSpc>
                <a:spcPct val="90000"/>
              </a:lnSpc>
              <a:spcBef>
                <a:spcPts val="713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</a:p>
          <a:p>
            <a:pPr marL="2715120" lvl="4" indent="-271512">
              <a:lnSpc>
                <a:spcPct val="90000"/>
              </a:lnSpc>
              <a:spcBef>
                <a:spcPts val="35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Пятый уровень структуры</a:t>
            </a:r>
          </a:p>
          <a:p>
            <a:pPr marL="3258144" lvl="5" indent="-271512">
              <a:lnSpc>
                <a:spcPct val="90000"/>
              </a:lnSpc>
              <a:spcBef>
                <a:spcPts val="35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Шестой уровень структуры</a:t>
            </a:r>
          </a:p>
          <a:p>
            <a:pPr marL="3801168" lvl="6" indent="-271512">
              <a:lnSpc>
                <a:spcPct val="90000"/>
              </a:lnSpc>
              <a:spcBef>
                <a:spcPts val="35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39" name="PlaceHolder 4"/>
          <p:cNvSpPr>
            <a:spLocks noGrp="1"/>
          </p:cNvSpPr>
          <p:nvPr>
            <p:ph type="ftr" idx="13"/>
          </p:nvPr>
        </p:nvSpPr>
        <p:spPr>
          <a:xfrm>
            <a:off x="4596302" y="6886800"/>
            <a:ext cx="4259171" cy="52020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Autofit/>
          </a:bodyPr>
          <a:lstStyle>
            <a:lvl1pPr indent="0" defTabSz="1149401">
              <a:lnSpc>
                <a:spcPct val="100000"/>
              </a:lnSpc>
              <a:buNone/>
              <a:tabLst>
                <a:tab pos="0" algn="l"/>
              </a:tabLst>
              <a:defRPr lang="ru-RU" sz="176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r>
              <a:rPr lang="ru-RU"/>
              <a:t>&lt;нижний колонтитул&gt;</a:t>
            </a:r>
          </a:p>
        </p:txBody>
      </p:sp>
      <p:sp>
        <p:nvSpPr>
          <p:cNvPr id="40" name="PlaceHolder 5"/>
          <p:cNvSpPr>
            <a:spLocks noGrp="1"/>
          </p:cNvSpPr>
          <p:nvPr>
            <p:ph type="sldNum" idx="14"/>
          </p:nvPr>
        </p:nvSpPr>
        <p:spPr>
          <a:xfrm>
            <a:off x="9636080" y="6886800"/>
            <a:ext cx="3130120" cy="52020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Autofit/>
          </a:bodyPr>
          <a:lstStyle>
            <a:lvl1pPr indent="0" algn="r" defTabSz="1149401">
              <a:lnSpc>
                <a:spcPct val="100000"/>
              </a:lnSpc>
              <a:buNone/>
              <a:tabLst>
                <a:tab pos="0" algn="l"/>
              </a:tabLst>
              <a:defRPr lang="ru-RU" sz="1760" b="0" strike="noStrike" spc="-1">
                <a:solidFill>
                  <a:srgbClr val="000000"/>
                </a:solidFill>
                <a:latin typeface="PT Astra Sans"/>
                <a:ea typeface="Tahoma"/>
              </a:defRPr>
            </a:lvl1pPr>
          </a:lstStyle>
          <a:p>
            <a:fld id="{9C031ADA-A26E-4453-BDC0-69DA0E04CAE2}" type="slidenum">
              <a:rPr lang="ru-RU" smtClean="0"/>
              <a:pPr/>
              <a:t>‹#›</a:t>
            </a:fld>
            <a:endParaRPr lang="ru-RU">
              <a:latin typeface="Times New Roman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dt" idx="15"/>
          </p:nvPr>
        </p:nvSpPr>
        <p:spPr>
          <a:xfrm>
            <a:off x="672000" y="6886800"/>
            <a:ext cx="3130120" cy="52020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ru-RU" sz="176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r>
              <a:rPr lang="ru-RU"/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indent="0" algn="l" defTabSz="1149401" rtl="0" eaLnBrk="1" latinLnBrk="0" hangingPunct="1">
        <a:lnSpc>
          <a:spcPct val="90000"/>
        </a:lnSpc>
        <a:spcBef>
          <a:spcPct val="0"/>
        </a:spcBef>
        <a:buNone/>
        <a:defRPr sz="553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3024" indent="-407268" algn="l" defTabSz="1149401" rtl="0" eaLnBrk="1" latinLnBrk="0" hangingPunct="1">
        <a:lnSpc>
          <a:spcPct val="90000"/>
        </a:lnSpc>
        <a:spcBef>
          <a:spcPts val="1781"/>
        </a:spcBef>
        <a:buClr>
          <a:srgbClr val="000000"/>
        </a:buClr>
        <a:buSzPct val="45000"/>
        <a:buFont typeface="Wingdings" charset="2"/>
        <a:buChar char=""/>
        <a:defRPr sz="3520" kern="1200">
          <a:solidFill>
            <a:schemeClr val="tx1"/>
          </a:solidFill>
          <a:latin typeface="+mn-lt"/>
          <a:ea typeface="+mn-ea"/>
          <a:cs typeface="+mn-cs"/>
        </a:defRPr>
      </a:lvl1pPr>
      <a:lvl2pPr marL="862051" indent="-287350" algn="l" defTabSz="1149401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3017" kern="1200">
          <a:solidFill>
            <a:schemeClr val="tx1"/>
          </a:solidFill>
          <a:latin typeface="+mn-lt"/>
          <a:ea typeface="+mn-ea"/>
          <a:cs typeface="+mn-cs"/>
        </a:defRPr>
      </a:lvl2pPr>
      <a:lvl3pPr marL="1436751" indent="-287350" algn="l" defTabSz="1149401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514" kern="1200">
          <a:solidFill>
            <a:schemeClr val="tx1"/>
          </a:solidFill>
          <a:latin typeface="+mn-lt"/>
          <a:ea typeface="+mn-ea"/>
          <a:cs typeface="+mn-cs"/>
        </a:defRPr>
      </a:lvl3pPr>
      <a:lvl4pPr marL="2011451" indent="-287350" algn="l" defTabSz="1149401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4pPr>
      <a:lvl5pPr marL="2586152" indent="-287350" algn="l" defTabSz="1149401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5pPr>
      <a:lvl6pPr marL="3160852" indent="-287350" algn="l" defTabSz="1149401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6pPr>
      <a:lvl7pPr marL="3735553" indent="-287350" algn="l" defTabSz="1149401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7pPr>
      <a:lvl8pPr marL="4310253" indent="-287350" algn="l" defTabSz="1149401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8pPr>
      <a:lvl9pPr marL="4884953" indent="-287350" algn="l" defTabSz="1149401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1pPr>
      <a:lvl2pPr marL="574700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2pPr>
      <a:lvl3pPr marL="1149401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3pPr>
      <a:lvl4pPr marL="1724101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4pPr>
      <a:lvl5pPr marL="2298802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5pPr>
      <a:lvl6pPr marL="2873502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6pPr>
      <a:lvl7pPr marL="3448202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7pPr>
      <a:lvl8pPr marL="4022903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8pPr>
      <a:lvl9pPr marL="4597603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DAF1FE"/>
          </a:fgClr>
          <a:bgClr>
            <a:schemeClr val="accent2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71548" y="301320"/>
            <a:ext cx="12094199" cy="1261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5531" b="0" strike="noStrike" spc="-1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671548" y="1768680"/>
            <a:ext cx="12094199" cy="4383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</a:p>
          <a:p>
            <a:pPr marL="1086048" lvl="1" indent="-407268">
              <a:lnSpc>
                <a:spcPct val="90000"/>
              </a:lnSpc>
              <a:spcBef>
                <a:spcPts val="142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Второй уровень структуры</a:t>
            </a:r>
          </a:p>
          <a:p>
            <a:pPr marL="1629072" lvl="2" indent="-362016">
              <a:lnSpc>
                <a:spcPct val="90000"/>
              </a:lnSpc>
              <a:spcBef>
                <a:spcPts val="106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Третий уровень структуры</a:t>
            </a:r>
          </a:p>
          <a:p>
            <a:pPr marL="2172096" lvl="3" indent="-271512">
              <a:lnSpc>
                <a:spcPct val="90000"/>
              </a:lnSpc>
              <a:spcBef>
                <a:spcPts val="713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</a:p>
          <a:p>
            <a:pPr marL="2715120" lvl="4" indent="-271512">
              <a:lnSpc>
                <a:spcPct val="90000"/>
              </a:lnSpc>
              <a:spcBef>
                <a:spcPts val="35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Пятый уровень структуры</a:t>
            </a:r>
          </a:p>
          <a:p>
            <a:pPr marL="3258144" lvl="5" indent="-271512">
              <a:lnSpc>
                <a:spcPct val="90000"/>
              </a:lnSpc>
              <a:spcBef>
                <a:spcPts val="35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Шестой уровень структуры</a:t>
            </a:r>
          </a:p>
          <a:p>
            <a:pPr marL="3801168" lvl="6" indent="-271512">
              <a:lnSpc>
                <a:spcPct val="90000"/>
              </a:lnSpc>
              <a:spcBef>
                <a:spcPts val="35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671548" y="1768680"/>
            <a:ext cx="12094199" cy="4383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</a:p>
          <a:p>
            <a:pPr marL="1086048" lvl="1" indent="-407268">
              <a:lnSpc>
                <a:spcPct val="90000"/>
              </a:lnSpc>
              <a:spcBef>
                <a:spcPts val="142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Второй уровень структуры</a:t>
            </a:r>
          </a:p>
          <a:p>
            <a:pPr marL="1629072" lvl="2" indent="-362016">
              <a:lnSpc>
                <a:spcPct val="90000"/>
              </a:lnSpc>
              <a:spcBef>
                <a:spcPts val="106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Третий уровень структуры</a:t>
            </a:r>
          </a:p>
          <a:p>
            <a:pPr marL="2172096" lvl="3" indent="-271512">
              <a:lnSpc>
                <a:spcPct val="90000"/>
              </a:lnSpc>
              <a:spcBef>
                <a:spcPts val="713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</a:p>
          <a:p>
            <a:pPr marL="2715120" lvl="4" indent="-271512">
              <a:lnSpc>
                <a:spcPct val="90000"/>
              </a:lnSpc>
              <a:spcBef>
                <a:spcPts val="35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Пятый уровень структуры</a:t>
            </a:r>
          </a:p>
          <a:p>
            <a:pPr marL="3258144" lvl="5" indent="-271512">
              <a:lnSpc>
                <a:spcPct val="90000"/>
              </a:lnSpc>
              <a:spcBef>
                <a:spcPts val="35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Шестой уровень структуры</a:t>
            </a:r>
          </a:p>
          <a:p>
            <a:pPr marL="3801168" lvl="6" indent="-271512">
              <a:lnSpc>
                <a:spcPct val="90000"/>
              </a:lnSpc>
              <a:spcBef>
                <a:spcPts val="35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48" name="PlaceHolder 4"/>
          <p:cNvSpPr>
            <a:spLocks noGrp="1"/>
          </p:cNvSpPr>
          <p:nvPr>
            <p:ph type="ftr" idx="16"/>
          </p:nvPr>
        </p:nvSpPr>
        <p:spPr>
          <a:xfrm>
            <a:off x="4596302" y="6886800"/>
            <a:ext cx="4259171" cy="52020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Autofit/>
          </a:bodyPr>
          <a:lstStyle>
            <a:lvl1pPr indent="0" defTabSz="1149401">
              <a:lnSpc>
                <a:spcPct val="100000"/>
              </a:lnSpc>
              <a:buNone/>
              <a:tabLst>
                <a:tab pos="0" algn="l"/>
              </a:tabLst>
              <a:defRPr lang="ru-RU" sz="176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r>
              <a:rPr lang="ru-RU"/>
              <a:t>&lt;нижний колонтитул&gt;</a:t>
            </a:r>
          </a:p>
        </p:txBody>
      </p:sp>
      <p:sp>
        <p:nvSpPr>
          <p:cNvPr id="49" name="PlaceHolder 5"/>
          <p:cNvSpPr>
            <a:spLocks noGrp="1"/>
          </p:cNvSpPr>
          <p:nvPr>
            <p:ph type="sldNum" idx="17"/>
          </p:nvPr>
        </p:nvSpPr>
        <p:spPr>
          <a:xfrm>
            <a:off x="9636080" y="6886800"/>
            <a:ext cx="3130120" cy="52020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Autofit/>
          </a:bodyPr>
          <a:lstStyle>
            <a:lvl1pPr indent="0" algn="r" defTabSz="1149401">
              <a:lnSpc>
                <a:spcPct val="100000"/>
              </a:lnSpc>
              <a:buNone/>
              <a:tabLst>
                <a:tab pos="0" algn="l"/>
              </a:tabLst>
              <a:defRPr lang="ru-RU" sz="1760" b="0" strike="noStrike" spc="-1">
                <a:solidFill>
                  <a:srgbClr val="000000"/>
                </a:solidFill>
                <a:latin typeface="PT Astra Sans"/>
                <a:ea typeface="Tahoma"/>
              </a:defRPr>
            </a:lvl1pPr>
          </a:lstStyle>
          <a:p>
            <a:fld id="{3DFFB83A-1615-43FD-8985-6F5FDB4AE909}" type="slidenum">
              <a:rPr lang="ru-RU" smtClean="0"/>
              <a:pPr/>
              <a:t>‹#›</a:t>
            </a:fld>
            <a:endParaRPr lang="ru-RU">
              <a:latin typeface="Times New Roman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 type="dt" idx="18"/>
          </p:nvPr>
        </p:nvSpPr>
        <p:spPr>
          <a:xfrm>
            <a:off x="672000" y="6886800"/>
            <a:ext cx="3130120" cy="52020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ru-RU" sz="176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r>
              <a:rPr lang="ru-RU"/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indent="0" algn="l" defTabSz="1149401" rtl="0" eaLnBrk="1" latinLnBrk="0" hangingPunct="1">
        <a:lnSpc>
          <a:spcPct val="90000"/>
        </a:lnSpc>
        <a:spcBef>
          <a:spcPct val="0"/>
        </a:spcBef>
        <a:buNone/>
        <a:defRPr sz="553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3024" indent="-407268" algn="l" defTabSz="1149401" rtl="0" eaLnBrk="1" latinLnBrk="0" hangingPunct="1">
        <a:lnSpc>
          <a:spcPct val="90000"/>
        </a:lnSpc>
        <a:spcBef>
          <a:spcPts val="1781"/>
        </a:spcBef>
        <a:buClr>
          <a:srgbClr val="000000"/>
        </a:buClr>
        <a:buSzPct val="45000"/>
        <a:buFont typeface="Wingdings" charset="2"/>
        <a:buChar char=""/>
        <a:defRPr sz="3520" kern="1200">
          <a:solidFill>
            <a:schemeClr val="tx1"/>
          </a:solidFill>
          <a:latin typeface="+mn-lt"/>
          <a:ea typeface="+mn-ea"/>
          <a:cs typeface="+mn-cs"/>
        </a:defRPr>
      </a:lvl1pPr>
      <a:lvl2pPr marL="862051" indent="-287350" algn="l" defTabSz="1149401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3017" kern="1200">
          <a:solidFill>
            <a:schemeClr val="tx1"/>
          </a:solidFill>
          <a:latin typeface="+mn-lt"/>
          <a:ea typeface="+mn-ea"/>
          <a:cs typeface="+mn-cs"/>
        </a:defRPr>
      </a:lvl2pPr>
      <a:lvl3pPr marL="1436751" indent="-287350" algn="l" defTabSz="1149401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514" kern="1200">
          <a:solidFill>
            <a:schemeClr val="tx1"/>
          </a:solidFill>
          <a:latin typeface="+mn-lt"/>
          <a:ea typeface="+mn-ea"/>
          <a:cs typeface="+mn-cs"/>
        </a:defRPr>
      </a:lvl3pPr>
      <a:lvl4pPr marL="2011451" indent="-287350" algn="l" defTabSz="1149401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4pPr>
      <a:lvl5pPr marL="2586152" indent="-287350" algn="l" defTabSz="1149401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5pPr>
      <a:lvl6pPr marL="3160852" indent="-287350" algn="l" defTabSz="1149401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6pPr>
      <a:lvl7pPr marL="3735553" indent="-287350" algn="l" defTabSz="1149401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7pPr>
      <a:lvl8pPr marL="4310253" indent="-287350" algn="l" defTabSz="1149401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8pPr>
      <a:lvl9pPr marL="4884953" indent="-287350" algn="l" defTabSz="1149401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1pPr>
      <a:lvl2pPr marL="574700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2pPr>
      <a:lvl3pPr marL="1149401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3pPr>
      <a:lvl4pPr marL="1724101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4pPr>
      <a:lvl5pPr marL="2298802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5pPr>
      <a:lvl6pPr marL="2873502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6pPr>
      <a:lvl7pPr marL="3448202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7pPr>
      <a:lvl8pPr marL="4022903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8pPr>
      <a:lvl9pPr marL="4597603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DAF1FE"/>
          </a:fgClr>
          <a:bgClr>
            <a:schemeClr val="accent2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71548" y="301320"/>
            <a:ext cx="12094199" cy="1261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5531" b="0" strike="noStrike" spc="-1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71548" y="1768680"/>
            <a:ext cx="12094199" cy="4383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</a:p>
          <a:p>
            <a:pPr marL="1086048" lvl="1" indent="-407268">
              <a:lnSpc>
                <a:spcPct val="90000"/>
              </a:lnSpc>
              <a:spcBef>
                <a:spcPts val="142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Второй уровень структуры</a:t>
            </a:r>
          </a:p>
          <a:p>
            <a:pPr marL="1629072" lvl="2" indent="-362016">
              <a:lnSpc>
                <a:spcPct val="90000"/>
              </a:lnSpc>
              <a:spcBef>
                <a:spcPts val="106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Третий уровень структуры</a:t>
            </a:r>
          </a:p>
          <a:p>
            <a:pPr marL="2172096" lvl="3" indent="-271512">
              <a:lnSpc>
                <a:spcPct val="90000"/>
              </a:lnSpc>
              <a:spcBef>
                <a:spcPts val="713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</a:p>
          <a:p>
            <a:pPr marL="2715120" lvl="4" indent="-271512">
              <a:lnSpc>
                <a:spcPct val="90000"/>
              </a:lnSpc>
              <a:spcBef>
                <a:spcPts val="35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Пятый уровень структуры</a:t>
            </a:r>
          </a:p>
          <a:p>
            <a:pPr marL="3258144" lvl="5" indent="-271512">
              <a:lnSpc>
                <a:spcPct val="90000"/>
              </a:lnSpc>
              <a:spcBef>
                <a:spcPts val="35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Шестой уровень структуры</a:t>
            </a:r>
          </a:p>
          <a:p>
            <a:pPr marL="3801168" lvl="6" indent="-271512">
              <a:lnSpc>
                <a:spcPct val="90000"/>
              </a:lnSpc>
              <a:spcBef>
                <a:spcPts val="35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671548" y="1768680"/>
            <a:ext cx="12094199" cy="4383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</a:p>
          <a:p>
            <a:pPr marL="1086048" lvl="1" indent="-407268">
              <a:lnSpc>
                <a:spcPct val="90000"/>
              </a:lnSpc>
              <a:spcBef>
                <a:spcPts val="142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Второй уровень структуры</a:t>
            </a:r>
          </a:p>
          <a:p>
            <a:pPr marL="1629072" lvl="2" indent="-362016">
              <a:lnSpc>
                <a:spcPct val="90000"/>
              </a:lnSpc>
              <a:spcBef>
                <a:spcPts val="106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Третий уровень структуры</a:t>
            </a:r>
          </a:p>
          <a:p>
            <a:pPr marL="2172096" lvl="3" indent="-271512">
              <a:lnSpc>
                <a:spcPct val="90000"/>
              </a:lnSpc>
              <a:spcBef>
                <a:spcPts val="713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</a:p>
          <a:p>
            <a:pPr marL="2715120" lvl="4" indent="-271512">
              <a:lnSpc>
                <a:spcPct val="90000"/>
              </a:lnSpc>
              <a:spcBef>
                <a:spcPts val="35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Пятый уровень структуры</a:t>
            </a:r>
          </a:p>
          <a:p>
            <a:pPr marL="3258144" lvl="5" indent="-271512">
              <a:lnSpc>
                <a:spcPct val="90000"/>
              </a:lnSpc>
              <a:spcBef>
                <a:spcPts val="35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Шестой уровень структуры</a:t>
            </a:r>
          </a:p>
          <a:p>
            <a:pPr marL="3801168" lvl="6" indent="-271512">
              <a:lnSpc>
                <a:spcPct val="90000"/>
              </a:lnSpc>
              <a:spcBef>
                <a:spcPts val="35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57" name="PlaceHolder 4"/>
          <p:cNvSpPr>
            <a:spLocks noGrp="1"/>
          </p:cNvSpPr>
          <p:nvPr>
            <p:ph type="ftr" idx="19"/>
          </p:nvPr>
        </p:nvSpPr>
        <p:spPr>
          <a:xfrm>
            <a:off x="4596302" y="6886800"/>
            <a:ext cx="4259171" cy="52020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Autofit/>
          </a:bodyPr>
          <a:lstStyle>
            <a:lvl1pPr indent="0" defTabSz="1149401">
              <a:lnSpc>
                <a:spcPct val="100000"/>
              </a:lnSpc>
              <a:buNone/>
              <a:tabLst>
                <a:tab pos="0" algn="l"/>
              </a:tabLst>
              <a:defRPr lang="ru-RU" sz="176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r>
              <a:rPr lang="ru-RU"/>
              <a:t>&lt;нижний колонтитул&gt;</a:t>
            </a:r>
          </a:p>
        </p:txBody>
      </p:sp>
      <p:sp>
        <p:nvSpPr>
          <p:cNvPr id="58" name="PlaceHolder 5"/>
          <p:cNvSpPr>
            <a:spLocks noGrp="1"/>
          </p:cNvSpPr>
          <p:nvPr>
            <p:ph type="sldNum" idx="20"/>
          </p:nvPr>
        </p:nvSpPr>
        <p:spPr>
          <a:xfrm>
            <a:off x="9636080" y="6886800"/>
            <a:ext cx="3130120" cy="52020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Autofit/>
          </a:bodyPr>
          <a:lstStyle>
            <a:lvl1pPr indent="0" algn="r" defTabSz="1149401">
              <a:lnSpc>
                <a:spcPct val="100000"/>
              </a:lnSpc>
              <a:buNone/>
              <a:tabLst>
                <a:tab pos="0" algn="l"/>
              </a:tabLst>
              <a:defRPr lang="ru-RU" sz="1760" b="0" strike="noStrike" spc="-1">
                <a:solidFill>
                  <a:srgbClr val="000000"/>
                </a:solidFill>
                <a:latin typeface="PT Astra Sans"/>
                <a:ea typeface="Tahoma"/>
              </a:defRPr>
            </a:lvl1pPr>
          </a:lstStyle>
          <a:p>
            <a:fld id="{FFFE4003-4096-4DCF-AE1D-E3CCD6967DB0}" type="slidenum">
              <a:rPr lang="ru-RU" smtClean="0"/>
              <a:pPr/>
              <a:t>‹#›</a:t>
            </a:fld>
            <a:endParaRPr lang="ru-RU">
              <a:latin typeface="Times New Roman"/>
            </a:endParaRPr>
          </a:p>
        </p:txBody>
      </p:sp>
      <p:sp>
        <p:nvSpPr>
          <p:cNvPr id="59" name="PlaceHolder 6"/>
          <p:cNvSpPr>
            <a:spLocks noGrp="1"/>
          </p:cNvSpPr>
          <p:nvPr>
            <p:ph type="dt" idx="21"/>
          </p:nvPr>
        </p:nvSpPr>
        <p:spPr>
          <a:xfrm>
            <a:off x="672000" y="6886800"/>
            <a:ext cx="3130120" cy="52020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ru-RU" sz="176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r>
              <a:rPr lang="ru-RU"/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indent="0" algn="l" defTabSz="1149401" rtl="0" eaLnBrk="1" latinLnBrk="0" hangingPunct="1">
        <a:lnSpc>
          <a:spcPct val="90000"/>
        </a:lnSpc>
        <a:spcBef>
          <a:spcPct val="0"/>
        </a:spcBef>
        <a:buNone/>
        <a:defRPr sz="553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3024" indent="-407268" algn="l" defTabSz="1149401" rtl="0" eaLnBrk="1" latinLnBrk="0" hangingPunct="1">
        <a:lnSpc>
          <a:spcPct val="90000"/>
        </a:lnSpc>
        <a:spcBef>
          <a:spcPts val="1781"/>
        </a:spcBef>
        <a:buClr>
          <a:srgbClr val="000000"/>
        </a:buClr>
        <a:buSzPct val="45000"/>
        <a:buFont typeface="Wingdings" charset="2"/>
        <a:buChar char=""/>
        <a:defRPr sz="3520" kern="1200">
          <a:solidFill>
            <a:schemeClr val="tx1"/>
          </a:solidFill>
          <a:latin typeface="+mn-lt"/>
          <a:ea typeface="+mn-ea"/>
          <a:cs typeface="+mn-cs"/>
        </a:defRPr>
      </a:lvl1pPr>
      <a:lvl2pPr marL="862051" indent="-287350" algn="l" defTabSz="1149401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3017" kern="1200">
          <a:solidFill>
            <a:schemeClr val="tx1"/>
          </a:solidFill>
          <a:latin typeface="+mn-lt"/>
          <a:ea typeface="+mn-ea"/>
          <a:cs typeface="+mn-cs"/>
        </a:defRPr>
      </a:lvl2pPr>
      <a:lvl3pPr marL="1436751" indent="-287350" algn="l" defTabSz="1149401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514" kern="1200">
          <a:solidFill>
            <a:schemeClr val="tx1"/>
          </a:solidFill>
          <a:latin typeface="+mn-lt"/>
          <a:ea typeface="+mn-ea"/>
          <a:cs typeface="+mn-cs"/>
        </a:defRPr>
      </a:lvl3pPr>
      <a:lvl4pPr marL="2011451" indent="-287350" algn="l" defTabSz="1149401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4pPr>
      <a:lvl5pPr marL="2586152" indent="-287350" algn="l" defTabSz="1149401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5pPr>
      <a:lvl6pPr marL="3160852" indent="-287350" algn="l" defTabSz="1149401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6pPr>
      <a:lvl7pPr marL="3735553" indent="-287350" algn="l" defTabSz="1149401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7pPr>
      <a:lvl8pPr marL="4310253" indent="-287350" algn="l" defTabSz="1149401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8pPr>
      <a:lvl9pPr marL="4884953" indent="-287350" algn="l" defTabSz="1149401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1pPr>
      <a:lvl2pPr marL="574700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2pPr>
      <a:lvl3pPr marL="1149401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3pPr>
      <a:lvl4pPr marL="1724101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4pPr>
      <a:lvl5pPr marL="2298802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5pPr>
      <a:lvl6pPr marL="2873502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6pPr>
      <a:lvl7pPr marL="3448202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7pPr>
      <a:lvl8pPr marL="4022903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8pPr>
      <a:lvl9pPr marL="4597603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DAF1FE"/>
          </a:fgClr>
          <a:bgClr>
            <a:schemeClr val="accent2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71548" y="301320"/>
            <a:ext cx="12094199" cy="1261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5531" b="0" strike="noStrike" spc="-1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71548" y="1768680"/>
            <a:ext cx="12094199" cy="4383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</a:p>
          <a:p>
            <a:pPr marL="1086048" lvl="1" indent="-407268">
              <a:lnSpc>
                <a:spcPct val="90000"/>
              </a:lnSpc>
              <a:spcBef>
                <a:spcPts val="142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Второй уровень структуры</a:t>
            </a:r>
          </a:p>
          <a:p>
            <a:pPr marL="1629072" lvl="2" indent="-362016">
              <a:lnSpc>
                <a:spcPct val="90000"/>
              </a:lnSpc>
              <a:spcBef>
                <a:spcPts val="106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Третий уровень структуры</a:t>
            </a:r>
          </a:p>
          <a:p>
            <a:pPr marL="2172096" lvl="3" indent="-271512">
              <a:lnSpc>
                <a:spcPct val="90000"/>
              </a:lnSpc>
              <a:spcBef>
                <a:spcPts val="713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</a:p>
          <a:p>
            <a:pPr marL="2715120" lvl="4" indent="-271512">
              <a:lnSpc>
                <a:spcPct val="90000"/>
              </a:lnSpc>
              <a:spcBef>
                <a:spcPts val="35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Пятый уровень структуры</a:t>
            </a:r>
          </a:p>
          <a:p>
            <a:pPr marL="3258144" lvl="5" indent="-271512">
              <a:lnSpc>
                <a:spcPct val="90000"/>
              </a:lnSpc>
              <a:spcBef>
                <a:spcPts val="35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Шестой уровень структуры</a:t>
            </a:r>
          </a:p>
          <a:p>
            <a:pPr marL="3801168" lvl="6" indent="-271512">
              <a:lnSpc>
                <a:spcPct val="90000"/>
              </a:lnSpc>
              <a:spcBef>
                <a:spcPts val="35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71548" y="1768680"/>
            <a:ext cx="12094199" cy="4383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</a:p>
          <a:p>
            <a:pPr marL="1086048" lvl="1" indent="-407268">
              <a:lnSpc>
                <a:spcPct val="90000"/>
              </a:lnSpc>
              <a:spcBef>
                <a:spcPts val="142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Второй уровень структуры</a:t>
            </a:r>
          </a:p>
          <a:p>
            <a:pPr marL="1629072" lvl="2" indent="-362016">
              <a:lnSpc>
                <a:spcPct val="90000"/>
              </a:lnSpc>
              <a:spcBef>
                <a:spcPts val="106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Третий уровень структуры</a:t>
            </a:r>
          </a:p>
          <a:p>
            <a:pPr marL="2172096" lvl="3" indent="-271512">
              <a:lnSpc>
                <a:spcPct val="90000"/>
              </a:lnSpc>
              <a:spcBef>
                <a:spcPts val="713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</a:p>
          <a:p>
            <a:pPr marL="2715120" lvl="4" indent="-271512">
              <a:lnSpc>
                <a:spcPct val="90000"/>
              </a:lnSpc>
              <a:spcBef>
                <a:spcPts val="35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Пятый уровень структуры</a:t>
            </a:r>
          </a:p>
          <a:p>
            <a:pPr marL="3258144" lvl="5" indent="-271512">
              <a:lnSpc>
                <a:spcPct val="90000"/>
              </a:lnSpc>
              <a:spcBef>
                <a:spcPts val="35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Шестой уровень структуры</a:t>
            </a:r>
          </a:p>
          <a:p>
            <a:pPr marL="3801168" lvl="6" indent="-271512">
              <a:lnSpc>
                <a:spcPct val="90000"/>
              </a:lnSpc>
              <a:spcBef>
                <a:spcPts val="35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66" name="PlaceHolder 4"/>
          <p:cNvSpPr>
            <a:spLocks noGrp="1"/>
          </p:cNvSpPr>
          <p:nvPr>
            <p:ph type="ftr" idx="22"/>
          </p:nvPr>
        </p:nvSpPr>
        <p:spPr>
          <a:xfrm>
            <a:off x="4596302" y="6886800"/>
            <a:ext cx="4259171" cy="52020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Autofit/>
          </a:bodyPr>
          <a:lstStyle>
            <a:lvl1pPr indent="0" defTabSz="1149401">
              <a:lnSpc>
                <a:spcPct val="100000"/>
              </a:lnSpc>
              <a:buNone/>
              <a:tabLst>
                <a:tab pos="0" algn="l"/>
              </a:tabLst>
              <a:defRPr lang="ru-RU" sz="176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r>
              <a:rPr lang="ru-RU"/>
              <a:t>&lt;нижний колонтитул&gt;</a:t>
            </a:r>
          </a:p>
        </p:txBody>
      </p:sp>
      <p:sp>
        <p:nvSpPr>
          <p:cNvPr id="67" name="PlaceHolder 5"/>
          <p:cNvSpPr>
            <a:spLocks noGrp="1"/>
          </p:cNvSpPr>
          <p:nvPr>
            <p:ph type="sldNum" idx="23"/>
          </p:nvPr>
        </p:nvSpPr>
        <p:spPr>
          <a:xfrm>
            <a:off x="9636080" y="6886800"/>
            <a:ext cx="3130120" cy="52020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Autofit/>
          </a:bodyPr>
          <a:lstStyle>
            <a:lvl1pPr indent="0" algn="r" defTabSz="1149401">
              <a:lnSpc>
                <a:spcPct val="100000"/>
              </a:lnSpc>
              <a:buNone/>
              <a:tabLst>
                <a:tab pos="0" algn="l"/>
              </a:tabLst>
              <a:defRPr lang="ru-RU" sz="1760" b="0" strike="noStrike" spc="-1">
                <a:solidFill>
                  <a:srgbClr val="000000"/>
                </a:solidFill>
                <a:latin typeface="PT Astra Sans"/>
                <a:ea typeface="Tahoma"/>
              </a:defRPr>
            </a:lvl1pPr>
          </a:lstStyle>
          <a:p>
            <a:fld id="{21C4418B-53A8-4481-B986-588F28089020}" type="slidenum">
              <a:rPr lang="ru-RU" smtClean="0"/>
              <a:pPr/>
              <a:t>‹#›</a:t>
            </a:fld>
            <a:endParaRPr lang="ru-RU">
              <a:latin typeface="Times New Roman"/>
            </a:endParaRPr>
          </a:p>
        </p:txBody>
      </p:sp>
      <p:sp>
        <p:nvSpPr>
          <p:cNvPr id="68" name="PlaceHolder 6"/>
          <p:cNvSpPr>
            <a:spLocks noGrp="1"/>
          </p:cNvSpPr>
          <p:nvPr>
            <p:ph type="dt" idx="24"/>
          </p:nvPr>
        </p:nvSpPr>
        <p:spPr>
          <a:xfrm>
            <a:off x="672000" y="6886800"/>
            <a:ext cx="3130120" cy="52020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ru-RU" sz="176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r>
              <a:rPr lang="ru-RU"/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indent="0" algn="l" defTabSz="1149401" rtl="0" eaLnBrk="1" latinLnBrk="0" hangingPunct="1">
        <a:lnSpc>
          <a:spcPct val="90000"/>
        </a:lnSpc>
        <a:spcBef>
          <a:spcPct val="0"/>
        </a:spcBef>
        <a:buNone/>
        <a:defRPr sz="553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3024" indent="-407268" algn="l" defTabSz="1149401" rtl="0" eaLnBrk="1" latinLnBrk="0" hangingPunct="1">
        <a:lnSpc>
          <a:spcPct val="90000"/>
        </a:lnSpc>
        <a:spcBef>
          <a:spcPts val="1781"/>
        </a:spcBef>
        <a:buClr>
          <a:srgbClr val="000000"/>
        </a:buClr>
        <a:buSzPct val="45000"/>
        <a:buFont typeface="Wingdings" charset="2"/>
        <a:buChar char=""/>
        <a:defRPr sz="3520" kern="1200">
          <a:solidFill>
            <a:schemeClr val="tx1"/>
          </a:solidFill>
          <a:latin typeface="+mn-lt"/>
          <a:ea typeface="+mn-ea"/>
          <a:cs typeface="+mn-cs"/>
        </a:defRPr>
      </a:lvl1pPr>
      <a:lvl2pPr marL="862051" indent="-287350" algn="l" defTabSz="1149401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3017" kern="1200">
          <a:solidFill>
            <a:schemeClr val="tx1"/>
          </a:solidFill>
          <a:latin typeface="+mn-lt"/>
          <a:ea typeface="+mn-ea"/>
          <a:cs typeface="+mn-cs"/>
        </a:defRPr>
      </a:lvl2pPr>
      <a:lvl3pPr marL="1436751" indent="-287350" algn="l" defTabSz="1149401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514" kern="1200">
          <a:solidFill>
            <a:schemeClr val="tx1"/>
          </a:solidFill>
          <a:latin typeface="+mn-lt"/>
          <a:ea typeface="+mn-ea"/>
          <a:cs typeface="+mn-cs"/>
        </a:defRPr>
      </a:lvl3pPr>
      <a:lvl4pPr marL="2011451" indent="-287350" algn="l" defTabSz="1149401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4pPr>
      <a:lvl5pPr marL="2586152" indent="-287350" algn="l" defTabSz="1149401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5pPr>
      <a:lvl6pPr marL="3160852" indent="-287350" algn="l" defTabSz="1149401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6pPr>
      <a:lvl7pPr marL="3735553" indent="-287350" algn="l" defTabSz="1149401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7pPr>
      <a:lvl8pPr marL="4310253" indent="-287350" algn="l" defTabSz="1149401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8pPr>
      <a:lvl9pPr marL="4884953" indent="-287350" algn="l" defTabSz="1149401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1pPr>
      <a:lvl2pPr marL="574700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2pPr>
      <a:lvl3pPr marL="1149401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3pPr>
      <a:lvl4pPr marL="1724101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4pPr>
      <a:lvl5pPr marL="2298802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5pPr>
      <a:lvl6pPr marL="2873502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6pPr>
      <a:lvl7pPr marL="3448202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7pPr>
      <a:lvl8pPr marL="4022903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8pPr>
      <a:lvl9pPr marL="4597603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DAF1FE"/>
          </a:fgClr>
          <a:bgClr>
            <a:schemeClr val="accent2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71548" y="301320"/>
            <a:ext cx="12094199" cy="1261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5531" b="0" strike="noStrike" spc="-1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71548" y="1768680"/>
            <a:ext cx="12094199" cy="4383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</a:p>
          <a:p>
            <a:pPr marL="1086048" lvl="1" indent="-407268">
              <a:lnSpc>
                <a:spcPct val="90000"/>
              </a:lnSpc>
              <a:spcBef>
                <a:spcPts val="142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Второй уровень структуры</a:t>
            </a:r>
          </a:p>
          <a:p>
            <a:pPr marL="1629072" lvl="2" indent="-362016">
              <a:lnSpc>
                <a:spcPct val="90000"/>
              </a:lnSpc>
              <a:spcBef>
                <a:spcPts val="106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Третий уровень структуры</a:t>
            </a:r>
          </a:p>
          <a:p>
            <a:pPr marL="2172096" lvl="3" indent="-271512">
              <a:lnSpc>
                <a:spcPct val="90000"/>
              </a:lnSpc>
              <a:spcBef>
                <a:spcPts val="713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</a:p>
          <a:p>
            <a:pPr marL="2715120" lvl="4" indent="-271512">
              <a:lnSpc>
                <a:spcPct val="90000"/>
              </a:lnSpc>
              <a:spcBef>
                <a:spcPts val="35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Пятый уровень структуры</a:t>
            </a:r>
          </a:p>
          <a:p>
            <a:pPr marL="3258144" lvl="5" indent="-271512">
              <a:lnSpc>
                <a:spcPct val="90000"/>
              </a:lnSpc>
              <a:spcBef>
                <a:spcPts val="35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Шестой уровень структуры</a:t>
            </a:r>
          </a:p>
          <a:p>
            <a:pPr marL="3801168" lvl="6" indent="-271512">
              <a:lnSpc>
                <a:spcPct val="90000"/>
              </a:lnSpc>
              <a:spcBef>
                <a:spcPts val="35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63" b="0" strike="noStrike" spc="-1">
                <a:solidFill>
                  <a:schemeClr val="dk1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74" name="PlaceHolder 3"/>
          <p:cNvSpPr>
            <a:spLocks noGrp="1"/>
          </p:cNvSpPr>
          <p:nvPr>
            <p:ph type="ftr" idx="25"/>
          </p:nvPr>
        </p:nvSpPr>
        <p:spPr>
          <a:xfrm>
            <a:off x="4596302" y="6886800"/>
            <a:ext cx="4259171" cy="52020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Autofit/>
          </a:bodyPr>
          <a:lstStyle>
            <a:lvl1pPr indent="0" defTabSz="1149401">
              <a:lnSpc>
                <a:spcPct val="100000"/>
              </a:lnSpc>
              <a:buNone/>
              <a:tabLst>
                <a:tab pos="0" algn="l"/>
              </a:tabLst>
              <a:defRPr lang="ru-RU" sz="176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r>
              <a:rPr lang="ru-RU"/>
              <a:t>&lt;нижний колонтитул&gt;</a:t>
            </a:r>
          </a:p>
        </p:txBody>
      </p:sp>
      <p:sp>
        <p:nvSpPr>
          <p:cNvPr id="75" name="PlaceHolder 4"/>
          <p:cNvSpPr>
            <a:spLocks noGrp="1"/>
          </p:cNvSpPr>
          <p:nvPr>
            <p:ph type="sldNum" idx="26"/>
          </p:nvPr>
        </p:nvSpPr>
        <p:spPr>
          <a:xfrm>
            <a:off x="9636080" y="6886800"/>
            <a:ext cx="3130120" cy="52020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Autofit/>
          </a:bodyPr>
          <a:lstStyle>
            <a:lvl1pPr indent="0" algn="r" defTabSz="1149401">
              <a:lnSpc>
                <a:spcPct val="100000"/>
              </a:lnSpc>
              <a:buNone/>
              <a:tabLst>
                <a:tab pos="0" algn="l"/>
              </a:tabLst>
              <a:defRPr lang="ru-RU" sz="1760" b="0" strike="noStrike" spc="-1">
                <a:solidFill>
                  <a:srgbClr val="000000"/>
                </a:solidFill>
                <a:latin typeface="PT Astra Sans"/>
                <a:ea typeface="Tahoma"/>
              </a:defRPr>
            </a:lvl1pPr>
          </a:lstStyle>
          <a:p>
            <a:fld id="{EC8DD4E2-253F-4642-93EF-65EA3306B6B7}" type="slidenum">
              <a:rPr lang="ru-RU" smtClean="0"/>
              <a:pPr/>
              <a:t>‹#›</a:t>
            </a:fld>
            <a:endParaRPr lang="ru-RU">
              <a:latin typeface="Times New Roman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dt" idx="27"/>
          </p:nvPr>
        </p:nvSpPr>
        <p:spPr>
          <a:xfrm>
            <a:off x="672000" y="6886800"/>
            <a:ext cx="3130120" cy="52020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ru-RU" sz="176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r>
              <a:rPr lang="ru-RU"/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indent="0" algn="l" defTabSz="1149401" rtl="0" eaLnBrk="1" latinLnBrk="0" hangingPunct="1">
        <a:lnSpc>
          <a:spcPct val="90000"/>
        </a:lnSpc>
        <a:spcBef>
          <a:spcPct val="0"/>
        </a:spcBef>
        <a:buNone/>
        <a:defRPr sz="553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3024" indent="-407268" algn="l" defTabSz="1149401" rtl="0" eaLnBrk="1" latinLnBrk="0" hangingPunct="1">
        <a:lnSpc>
          <a:spcPct val="90000"/>
        </a:lnSpc>
        <a:spcBef>
          <a:spcPts val="1781"/>
        </a:spcBef>
        <a:buClr>
          <a:srgbClr val="000000"/>
        </a:buClr>
        <a:buSzPct val="45000"/>
        <a:buFont typeface="Wingdings" charset="2"/>
        <a:buChar char=""/>
        <a:defRPr sz="3520" kern="1200">
          <a:solidFill>
            <a:schemeClr val="tx1"/>
          </a:solidFill>
          <a:latin typeface="+mn-lt"/>
          <a:ea typeface="+mn-ea"/>
          <a:cs typeface="+mn-cs"/>
        </a:defRPr>
      </a:lvl1pPr>
      <a:lvl2pPr marL="862051" indent="-287350" algn="l" defTabSz="1149401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3017" kern="1200">
          <a:solidFill>
            <a:schemeClr val="tx1"/>
          </a:solidFill>
          <a:latin typeface="+mn-lt"/>
          <a:ea typeface="+mn-ea"/>
          <a:cs typeface="+mn-cs"/>
        </a:defRPr>
      </a:lvl2pPr>
      <a:lvl3pPr marL="1436751" indent="-287350" algn="l" defTabSz="1149401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514" kern="1200">
          <a:solidFill>
            <a:schemeClr val="tx1"/>
          </a:solidFill>
          <a:latin typeface="+mn-lt"/>
          <a:ea typeface="+mn-ea"/>
          <a:cs typeface="+mn-cs"/>
        </a:defRPr>
      </a:lvl3pPr>
      <a:lvl4pPr marL="2011451" indent="-287350" algn="l" defTabSz="1149401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4pPr>
      <a:lvl5pPr marL="2586152" indent="-287350" algn="l" defTabSz="1149401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5pPr>
      <a:lvl6pPr marL="3160852" indent="-287350" algn="l" defTabSz="1149401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6pPr>
      <a:lvl7pPr marL="3735553" indent="-287350" algn="l" defTabSz="1149401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7pPr>
      <a:lvl8pPr marL="4310253" indent="-287350" algn="l" defTabSz="1149401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8pPr>
      <a:lvl9pPr marL="4884953" indent="-287350" algn="l" defTabSz="1149401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1pPr>
      <a:lvl2pPr marL="574700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2pPr>
      <a:lvl3pPr marL="1149401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3pPr>
      <a:lvl4pPr marL="1724101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4pPr>
      <a:lvl5pPr marL="2298802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5pPr>
      <a:lvl6pPr marL="2873502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6pPr>
      <a:lvl7pPr marL="3448202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7pPr>
      <a:lvl8pPr marL="4022903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8pPr>
      <a:lvl9pPr marL="4597603" algn="l" defTabSz="1149401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11" Type="http://schemas.openxmlformats.org/officeDocument/2006/relationships/image" Target="../media/image12.png"/><Relationship Id="rId5" Type="http://schemas.openxmlformats.org/officeDocument/2006/relationships/diagramColors" Target="../diagrams/colors1.xml"/><Relationship Id="rId10" Type="http://schemas.openxmlformats.org/officeDocument/2006/relationships/customXml" Target="../ink/ink3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13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12" Type="http://schemas.openxmlformats.org/officeDocument/2006/relationships/customXml" Target="../ink/ink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6" Type="http://schemas.openxmlformats.org/officeDocument/2006/relationships/customXml" Target="../ink/ink4.xml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customXml" Target="../ink/ink6.xml"/><Relationship Id="rId4" Type="http://schemas.openxmlformats.org/officeDocument/2006/relationships/image" Target="../media/image15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BBEE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Рисунок 112"/>
          <p:cNvPicPr/>
          <p:nvPr/>
        </p:nvPicPr>
        <p:blipFill>
          <a:blip r:embed="rId2" cstate="print">
            <a:lum bright="11000"/>
            <a:alphaModFix amt="40000"/>
          </a:blip>
          <a:stretch/>
        </p:blipFill>
        <p:spPr>
          <a:xfrm>
            <a:off x="0" y="2957037"/>
            <a:ext cx="13435485" cy="4602638"/>
          </a:xfrm>
          <a:prstGeom prst="rect">
            <a:avLst/>
          </a:prstGeom>
          <a:ln w="0">
            <a:noFill/>
          </a:ln>
          <a:effectLst>
            <a:softEdge rad="317500"/>
          </a:effectLst>
        </p:spPr>
      </p:pic>
      <p:sp>
        <p:nvSpPr>
          <p:cNvPr id="114" name="PlaceHolder 1"/>
          <p:cNvSpPr>
            <a:spLocks noGrp="1"/>
          </p:cNvSpPr>
          <p:nvPr>
            <p:ph type="subTitle"/>
          </p:nvPr>
        </p:nvSpPr>
        <p:spPr>
          <a:xfrm>
            <a:off x="641681" y="3924398"/>
            <a:ext cx="11913808" cy="10195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algn="ctr">
              <a:lnSpc>
                <a:spcPct val="100000"/>
              </a:lnSpc>
              <a:spcBef>
                <a:spcPts val="1258"/>
              </a:spcBef>
              <a:buClr>
                <a:srgbClr val="310C83"/>
              </a:buClr>
              <a:tabLst>
                <a:tab pos="0" algn="l"/>
              </a:tabLst>
            </a:pPr>
            <a:r>
              <a:rPr lang="ru-RU" sz="2400" b="1" spc="-1" dirty="0">
                <a:solidFill>
                  <a:srgbClr val="573A95"/>
                </a:solidFill>
                <a:latin typeface="Times New Roman"/>
                <a:ea typeface="Tahoma"/>
              </a:rPr>
              <a:t>7 класс</a:t>
            </a:r>
            <a:r>
              <a:rPr sz="2011" dirty="0">
                <a:solidFill>
                  <a:srgbClr val="573A95"/>
                </a:solidFill>
              </a:rPr>
              <a:t/>
            </a:r>
            <a:br>
              <a:rPr sz="2011" dirty="0">
                <a:solidFill>
                  <a:srgbClr val="573A95"/>
                </a:solidFill>
              </a:rPr>
            </a:br>
            <a:r>
              <a:rPr lang="ru-RU" sz="2400" b="1" spc="-1" dirty="0">
                <a:solidFill>
                  <a:srgbClr val="573A95"/>
                </a:solidFill>
                <a:latin typeface="Times New Roman"/>
                <a:ea typeface="Tahoma"/>
              </a:rPr>
              <a:t>Руководитель команды Продан Елена Анатольевна</a:t>
            </a:r>
            <a:endParaRPr lang="ru-RU" sz="2400" spc="-1" dirty="0">
              <a:solidFill>
                <a:srgbClr val="573A95"/>
              </a:solidFill>
              <a:latin typeface="Arial"/>
            </a:endParaRPr>
          </a:p>
        </p:txBody>
      </p:sp>
      <p:sp>
        <p:nvSpPr>
          <p:cNvPr id="115" name="Прямоугольник 2"/>
          <p:cNvSpPr/>
          <p:nvPr/>
        </p:nvSpPr>
        <p:spPr>
          <a:xfrm>
            <a:off x="168014" y="14485"/>
            <a:ext cx="13435485" cy="127500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3131" tIns="56566" rIns="113131" bIns="56566" anchor="t">
            <a:spAutoFit/>
          </a:bodyPr>
          <a:lstStyle/>
          <a:p>
            <a:pPr marL="0" marR="0" lvl="0" indent="0" algn="ctr" defTabSz="11494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83" b="0" i="0" u="none" strike="noStrike" kern="1200" cap="none" spc="-1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Times New Roman"/>
                <a:ea typeface="DejaVu Sans"/>
              </a:rPr>
              <a:t>ФИЛИАЛ ФЕДЕРАЛЬНОГО ГОСУДАРСТВЕННОГО КАЗЕННОГО ОБЩЕОБРАЗОВАТЕЛЬНОГО УЧРЕЖДЕНИЯ </a:t>
            </a:r>
            <a:r>
              <a:rPr kumimoji="0" sz="251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/>
            </a:r>
            <a:br>
              <a:rPr kumimoji="0" sz="251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</a:br>
            <a:r>
              <a:rPr kumimoji="0" lang="ru-RU" sz="2514" b="0" i="0" u="none" strike="noStrike" kern="1200" cap="none" spc="-1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Times New Roman"/>
                <a:ea typeface="DejaVu Sans"/>
              </a:rPr>
              <a:t>«</a:t>
            </a:r>
            <a:r>
              <a:rPr kumimoji="0" lang="ru-RU" sz="2263" b="0" i="0" u="none" strike="noStrike" kern="1200" cap="none" spc="-1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Times New Roman"/>
                <a:ea typeface="DejaVu Sans"/>
              </a:rPr>
              <a:t>НАХИМОВСКОЕ ВОЕННО-МОРСКОЕ ОРДЕНА ПОЧЕТА УЧИЛИЩЕ </a:t>
            </a:r>
            <a:r>
              <a:rPr kumimoji="0" sz="226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/>
            </a:r>
            <a:br>
              <a:rPr kumimoji="0" sz="226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</a:br>
            <a:r>
              <a:rPr kumimoji="0" lang="ru-RU" sz="2263" b="0" i="0" u="none" strike="noStrike" kern="1200" cap="none" spc="-1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Times New Roman"/>
                <a:ea typeface="DejaVu Sans"/>
              </a:rPr>
              <a:t>МИНИСТЕРСТВА ОБОРОНЫ РОССИЙСКОЙ ФЕДЕРАЦИИ»</a:t>
            </a:r>
            <a:endParaRPr kumimoji="0" lang="ru-RU" sz="2263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11494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83" b="0" i="0" u="none" strike="noStrike" kern="1200" cap="none" spc="-1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Times New Roman"/>
                <a:ea typeface="DejaVu Sans"/>
              </a:rPr>
              <a:t>В Г. МАРИУПОЛЕ</a:t>
            </a:r>
            <a:endParaRPr kumimoji="0" lang="ru-RU" sz="1383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6" name="TextBox 2"/>
          <p:cNvSpPr/>
          <p:nvPr/>
        </p:nvSpPr>
        <p:spPr>
          <a:xfrm>
            <a:off x="4979070" y="6503670"/>
            <a:ext cx="3797212" cy="88803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13131" tIns="56566" rIns="113131" bIns="56566" anchor="t">
            <a:spAutoFit/>
          </a:bodyPr>
          <a:lstStyle/>
          <a:p>
            <a:pPr marL="0" marR="0" lvl="0" indent="0" algn="ctr" defTabSz="11494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14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</a:rPr>
              <a:t>Мариуполь</a:t>
            </a:r>
            <a:endParaRPr kumimoji="0" lang="ru-RU" sz="2514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11494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14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</a:rPr>
              <a:t>2024</a:t>
            </a:r>
            <a:endParaRPr kumimoji="0" lang="ru-RU" sz="2514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title"/>
          </p:nvPr>
        </p:nvSpPr>
        <p:spPr>
          <a:xfrm>
            <a:off x="957646" y="1383030"/>
            <a:ext cx="12093294" cy="173904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4525" b="1" spc="-1" dirty="0">
                <a:solidFill>
                  <a:srgbClr val="573A95"/>
                </a:solidFill>
                <a:latin typeface="Times New Roman"/>
                <a:ea typeface="Tahoma"/>
              </a:rPr>
              <a:t/>
            </a:r>
            <a:br>
              <a:rPr lang="ru-RU" sz="4525" b="1" spc="-1" dirty="0">
                <a:solidFill>
                  <a:srgbClr val="573A95"/>
                </a:solidFill>
                <a:latin typeface="Times New Roman"/>
                <a:ea typeface="Tahoma"/>
              </a:rPr>
            </a:br>
            <a:r>
              <a:rPr lang="ru-RU" sz="4525" b="1" spc="-1" dirty="0">
                <a:solidFill>
                  <a:srgbClr val="573A95"/>
                </a:solidFill>
                <a:latin typeface="Times New Roman"/>
                <a:ea typeface="Tahoma"/>
              </a:rPr>
              <a:t>«Мариупольский</a:t>
            </a:r>
            <a:r>
              <a:rPr lang="ru-RU" sz="4525" b="1" spc="-1" dirty="0">
                <a:solidFill>
                  <a:srgbClr val="310C83"/>
                </a:solidFill>
                <a:latin typeface="Times New Roman"/>
                <a:ea typeface="Tahoma"/>
              </a:rPr>
              <a:t> </a:t>
            </a:r>
            <a:r>
              <a:rPr lang="ru-RU" sz="4525" b="1" spc="-1" dirty="0">
                <a:solidFill>
                  <a:srgbClr val="573A95"/>
                </a:solidFill>
                <a:latin typeface="Times New Roman"/>
                <a:ea typeface="Tahoma"/>
              </a:rPr>
              <a:t>форпост»</a:t>
            </a:r>
            <a:endParaRPr lang="ru-RU" sz="4525" spc="-1" dirty="0">
              <a:solidFill>
                <a:schemeClr val="dk1"/>
              </a:solidFill>
              <a:latin typeface="Arial"/>
            </a:endParaRPr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3">
            <p14:nvContentPartPr>
              <p14:cNvPr id="2" name="Рукописный ввод 1">
                <a:extLst>
                  <a:ext uri="{FF2B5EF4-FFF2-40B4-BE49-F238E27FC236}">
                    <a16:creationId xmlns:a16="http://schemas.microsoft.com/office/drawing/2014/main" id="{531B44F4-149C-4E4F-9907-5FBFA5AD906A}"/>
                  </a:ext>
                </a:extLst>
              </p14:cNvPr>
              <p14:cNvContentPartPr/>
              <p14:nvPr/>
            </p14:nvContentPartPr>
            <p14:xfrm>
              <a:off x="2654010" y="7867710"/>
              <a:ext cx="5040" cy="3240"/>
            </p14:xfrm>
          </p:contentPart>
        </mc:Choice>
        <mc:Fallback>
          <p:pic>
            <p:nvPicPr>
              <p:cNvPr id="2" name="Рукописный ввод 1">
                <a:extLst>
                  <a:ext uri="{FF2B5EF4-FFF2-40B4-BE49-F238E27FC236}">
                    <a16:creationId xmlns:a16="http://schemas.microsoft.com/office/drawing/2014/main" xmlns="" id="{531B44F4-149C-4E4F-9907-5FBFA5AD906A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645370" y="7858710"/>
                <a:ext cx="22680" cy="2088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95E39DE-B4CB-4666-B6A1-10428F73B2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8788" y="-2129869"/>
            <a:ext cx="5259594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816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Box 5"/>
          <p:cNvSpPr/>
          <p:nvPr/>
        </p:nvSpPr>
        <p:spPr>
          <a:xfrm>
            <a:off x="8489373" y="5278582"/>
            <a:ext cx="4592782" cy="14453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3131" tIns="56566" rIns="113131" bIns="56566" anchor="t" anchorCtr="1">
            <a:noAutofit/>
          </a:bodyPr>
          <a:lstStyle/>
          <a:p>
            <a:pPr algn="ctr" defTabSz="1149401"/>
            <a:endParaRPr lang="ru-RU" sz="3520" spc="-1" dirty="0">
              <a:solidFill>
                <a:srgbClr val="573A95"/>
              </a:solidFill>
              <a:latin typeface="Arial"/>
            </a:endParaRPr>
          </a:p>
        </p:txBody>
      </p:sp>
      <p:sp>
        <p:nvSpPr>
          <p:cNvPr id="123" name="Прямоугольник: скругленные противолежащие углы 9"/>
          <p:cNvSpPr/>
          <p:nvPr/>
        </p:nvSpPr>
        <p:spPr>
          <a:xfrm>
            <a:off x="1121132" y="247729"/>
            <a:ext cx="8523731" cy="1762135"/>
          </a:xfrm>
          <a:custGeom>
            <a:avLst/>
            <a:gdLst>
              <a:gd name="textAreaLeft" fmla="*/ 81720 w 7207920"/>
              <a:gd name="textAreaRight" fmla="*/ 7126560 w 7207920"/>
              <a:gd name="textAreaTop" fmla="*/ 68040 h 1401840"/>
              <a:gd name="textAreaBottom" fmla="*/ 1334160 h 1401840"/>
            </a:gdLst>
            <a:ahLst/>
            <a:cxnLst/>
            <a:rect l="textAreaLeft" t="textAreaTop" r="textAreaRight" b="textAreaBottom"/>
            <a:pathLst>
              <a:path w="92408" h="21600">
                <a:moveTo>
                  <a:pt x="3600" y="0"/>
                </a:moveTo>
                <a:lnTo>
                  <a:pt x="92408" y="0"/>
                </a:lnTo>
                <a:lnTo>
                  <a:pt x="92408" y="0"/>
                </a:lnTo>
                <a:arcTo wR="0" hR="0" stAng="0" swAng="0"/>
                <a:lnTo>
                  <a:pt x="92408" y="0"/>
                </a:lnTo>
                <a:arcTo wR="0" hR="0" stAng="0" swAng="0"/>
                <a:lnTo>
                  <a:pt x="92408" y="18000"/>
                </a:lnTo>
                <a:lnTo>
                  <a:pt x="92408" y="18000"/>
                </a:lnTo>
                <a:arcTo wR="0" hR="0" stAng="0" swAng="0"/>
                <a:lnTo>
                  <a:pt x="92408" y="18000"/>
                </a:lnTo>
                <a:arcTo wR="3600" hR="3600" stAng="0" swAng="5400000"/>
                <a:lnTo>
                  <a:pt x="0" y="21600"/>
                </a:lnTo>
                <a:lnTo>
                  <a:pt x="0" y="21600"/>
                </a:lnTo>
                <a:arcTo wR="0" hR="0" stAng="0" swAng="0"/>
                <a:lnTo>
                  <a:pt x="0" y="21600"/>
                </a:lnTo>
                <a:arcTo wR="0" hR="0" stAng="0" swAng="0"/>
                <a:lnTo>
                  <a:pt x="0" y="3600"/>
                </a:lnTo>
                <a:lnTo>
                  <a:pt x="0" y="3600"/>
                </a:lnTo>
                <a:arcTo wR="0" hR="0" stAng="0" swAng="0"/>
                <a:lnTo>
                  <a:pt x="0" y="3600"/>
                </a:lnTo>
                <a:arcTo wR="3600" hR="3600" stAng="-10800000" swAng="5400000"/>
                <a:close/>
              </a:path>
            </a:pathLst>
          </a:cu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3131" tIns="56566" rIns="113131" bIns="56566" anchor="ctr" anchorCtr="1">
            <a:noAutofit/>
          </a:bodyPr>
          <a:lstStyle/>
          <a:p>
            <a:pPr algn="ctr" defTabSz="1149401"/>
            <a:r>
              <a:rPr lang="ru-RU" sz="2400" b="1" u="sng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 девиз: </a:t>
            </a:r>
            <a:r>
              <a:rPr lang="ru-RU" sz="2400" b="1" spc="-1" dirty="0">
                <a:solidFill>
                  <a:srgbClr val="573A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«Нахимовцы в Мариуполе первые!</a:t>
            </a:r>
          </a:p>
          <a:p>
            <a:pPr algn="ctr" defTabSz="1149401"/>
            <a:r>
              <a:rPr lang="ru-RU" sz="2400" b="1" spc="-1" dirty="0">
                <a:solidFill>
                  <a:srgbClr val="573A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Самые ловкие и смелые!</a:t>
            </a:r>
          </a:p>
          <a:p>
            <a:pPr algn="ctr" defTabSz="1149401"/>
            <a:r>
              <a:rPr lang="ru-RU" sz="2400" b="1" spc="-1" dirty="0">
                <a:solidFill>
                  <a:srgbClr val="573A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Мы славу Родине добудем!</a:t>
            </a:r>
          </a:p>
          <a:p>
            <a:pPr algn="ctr" defTabSz="1149401"/>
            <a:r>
              <a:rPr lang="ru-RU" sz="2400" b="1" spc="-1" dirty="0">
                <a:solidFill>
                  <a:srgbClr val="573A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И о «Форпосте» не забудем!»</a:t>
            </a:r>
          </a:p>
        </p:txBody>
      </p:sp>
      <p:cxnSp>
        <p:nvCxnSpPr>
          <p:cNvPr id="125" name="Прямая соединительная линия 33"/>
          <p:cNvCxnSpPr>
            <a:cxnSpLocks/>
          </p:cNvCxnSpPr>
          <p:nvPr/>
        </p:nvCxnSpPr>
        <p:spPr>
          <a:xfrm>
            <a:off x="11425819" y="41275"/>
            <a:ext cx="453" cy="453"/>
          </a:xfrm>
          <a:prstGeom prst="straightConnector1">
            <a:avLst/>
          </a:prstGeom>
          <a:ln w="6480">
            <a:solidFill>
              <a:srgbClr val="4472C4"/>
            </a:solidFill>
            <a:miter/>
          </a:ln>
        </p:spPr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A826AF7-5E0D-4688-83D8-B14A3317B6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08066" y="1034449"/>
            <a:ext cx="3114315" cy="443298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396B812-8CD5-4DD9-A9D1-04EC8ED206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2588"/>
          <a:stretch/>
        </p:blipFill>
        <p:spPr>
          <a:xfrm>
            <a:off x="1974272" y="2036619"/>
            <a:ext cx="5842761" cy="52623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Прямоугольник: скругленные противолежащие углы 9"/>
          <p:cNvSpPr/>
          <p:nvPr/>
        </p:nvSpPr>
        <p:spPr>
          <a:xfrm>
            <a:off x="1113763" y="114234"/>
            <a:ext cx="11482420" cy="1369343"/>
          </a:xfrm>
          <a:custGeom>
            <a:avLst/>
            <a:gdLst>
              <a:gd name="textAreaLeft" fmla="*/ 57600 w 7157160"/>
              <a:gd name="textAreaRight" fmla="*/ 7100280 w 7157160"/>
              <a:gd name="textAreaTop" fmla="*/ 57600 h 1179000"/>
              <a:gd name="textAreaBottom" fmla="*/ 1122120 h 1179000"/>
            </a:gdLst>
            <a:ahLst/>
            <a:cxnLst/>
            <a:rect l="textAreaLeft" t="textAreaTop" r="textAreaRight" b="textAreaBottom"/>
            <a:pathLst>
              <a:path w="131023" h="21600">
                <a:moveTo>
                  <a:pt x="3600" y="0"/>
                </a:moveTo>
                <a:lnTo>
                  <a:pt x="131023" y="0"/>
                </a:lnTo>
                <a:lnTo>
                  <a:pt x="131023" y="0"/>
                </a:lnTo>
                <a:arcTo wR="0" hR="0" stAng="0" swAng="0"/>
                <a:lnTo>
                  <a:pt x="131023" y="0"/>
                </a:lnTo>
                <a:arcTo wR="0" hR="0" stAng="0" swAng="0"/>
                <a:lnTo>
                  <a:pt x="131023" y="18000"/>
                </a:lnTo>
                <a:lnTo>
                  <a:pt x="131023" y="18000"/>
                </a:lnTo>
                <a:arcTo wR="0" hR="0" stAng="0" swAng="0"/>
                <a:lnTo>
                  <a:pt x="131023" y="18000"/>
                </a:lnTo>
                <a:arcTo wR="3600" hR="3600" stAng="0" swAng="5400000"/>
                <a:lnTo>
                  <a:pt x="0" y="21600"/>
                </a:lnTo>
                <a:lnTo>
                  <a:pt x="0" y="21600"/>
                </a:lnTo>
                <a:arcTo wR="0" hR="0" stAng="0" swAng="0"/>
                <a:lnTo>
                  <a:pt x="0" y="21600"/>
                </a:lnTo>
                <a:arcTo wR="0" hR="0" stAng="0" swAng="0"/>
                <a:lnTo>
                  <a:pt x="0" y="3600"/>
                </a:lnTo>
                <a:lnTo>
                  <a:pt x="0" y="3600"/>
                </a:lnTo>
                <a:arcTo wR="0" hR="0" stAng="0" swAng="0"/>
                <a:lnTo>
                  <a:pt x="0" y="3600"/>
                </a:lnTo>
                <a:arcTo wR="3600" hR="3600" stAng="-10800000" swAng="5400000"/>
                <a:close/>
              </a:path>
            </a:pathLst>
          </a:cu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3131" tIns="56566" rIns="113131" bIns="56566" anchor="ctr" anchorCtr="1">
            <a:noAutofit/>
          </a:bodyPr>
          <a:lstStyle/>
          <a:p>
            <a:pPr algn="ctr" defTabSz="1149401"/>
            <a:r>
              <a:rPr lang="ru-RU" sz="3520" b="1" u="sng" spc="-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DejaVu Sans"/>
              </a:rPr>
              <a:t> Таганрогский завод  « Прибой»</a:t>
            </a:r>
          </a:p>
          <a:p>
            <a:pPr algn="ctr" defTabSz="1149401"/>
            <a:r>
              <a:rPr lang="ru-RU" sz="3017" spc="-1" dirty="0">
                <a:solidFill>
                  <a:srgbClr val="000000"/>
                </a:solidFill>
                <a:latin typeface="Arial"/>
              </a:rPr>
              <a:t>	 </a:t>
            </a:r>
            <a:r>
              <a:rPr lang="ru-RU" sz="2263" spc="-1" dirty="0" smtClean="0">
                <a:solidFill>
                  <a:srgbClr val="000000"/>
                </a:solidFill>
                <a:latin typeface="Arial"/>
              </a:rPr>
              <a:t>Россия, </a:t>
            </a:r>
            <a:r>
              <a:rPr lang="ru-RU" sz="2263" spc="-1" dirty="0">
                <a:solidFill>
                  <a:srgbClr val="000000"/>
                </a:solidFill>
                <a:latin typeface="Arial"/>
              </a:rPr>
              <a:t>Ростовская </a:t>
            </a:r>
            <a:r>
              <a:rPr lang="ru-RU" sz="2263" spc="-1" dirty="0" smtClean="0">
                <a:solidFill>
                  <a:srgbClr val="000000"/>
                </a:solidFill>
                <a:latin typeface="Arial"/>
              </a:rPr>
              <a:t>область, </a:t>
            </a:r>
            <a:r>
              <a:rPr lang="ru-RU" sz="2263" spc="-1" dirty="0">
                <a:solidFill>
                  <a:srgbClr val="000000"/>
                </a:solidFill>
                <a:latin typeface="Arial"/>
              </a:rPr>
              <a:t>г. Таганрог, ул. Б. Бульварная, 13</a:t>
            </a:r>
            <a:endParaRPr lang="ru-RU" sz="2514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2" name="Рисунок 10" descr="Picture background"/>
          <p:cNvPicPr/>
          <p:nvPr/>
        </p:nvPicPr>
        <p:blipFill>
          <a:blip r:embed="rId3" cstate="print"/>
          <a:stretch/>
        </p:blipFill>
        <p:spPr>
          <a:xfrm>
            <a:off x="1573041" y="176645"/>
            <a:ext cx="1259831" cy="1330036"/>
          </a:xfrm>
          <a:prstGeom prst="rect">
            <a:avLst/>
          </a:prstGeom>
          <a:ln w="12600">
            <a:noFill/>
          </a:ln>
        </p:spPr>
      </p:pic>
      <p:sp>
        <p:nvSpPr>
          <p:cNvPr id="134" name="TextBox 14"/>
          <p:cNvSpPr/>
          <p:nvPr/>
        </p:nvSpPr>
        <p:spPr>
          <a:xfrm>
            <a:off x="617220" y="4275990"/>
            <a:ext cx="12202276" cy="30163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3131" tIns="56566" rIns="113131" bIns="56566" anchor="t">
            <a:noAutofit/>
          </a:bodyPr>
          <a:lstStyle/>
          <a:p>
            <a:pPr marL="342900" indent="-342900" algn="just" defTabSz="1149401">
              <a:lnSpc>
                <a:spcPct val="107000"/>
              </a:lnSpc>
              <a:spcAft>
                <a:spcPts val="1004"/>
              </a:spcAft>
              <a:buFont typeface="Arial" panose="020B0604020202020204" pitchFamily="34" charset="0"/>
              <a:buChar char="•"/>
            </a:pPr>
            <a:r>
              <a:rPr lang="ru-RU" sz="2400" b="1" spc="-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Специализация - разработка и серийное изготовлении гидроакустического                                                                                                                                                                                                                вооружения для ВМФ.</a:t>
            </a:r>
          </a:p>
          <a:p>
            <a:pPr marL="431025" indent="-431025" algn="just" defTabSz="1149401">
              <a:lnSpc>
                <a:spcPct val="107000"/>
              </a:lnSpc>
              <a:spcAft>
                <a:spcPts val="1004"/>
              </a:spcAft>
              <a:buFont typeface="Arial" panose="020B0604020202020204" pitchFamily="34" charset="0"/>
              <a:buChar char="•"/>
            </a:pPr>
            <a:r>
              <a:rPr lang="ru-RU" sz="2400" b="1" spc="-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Продукцией завода оснащены практически все надводные корабли ВМФ, использующие гидроакустические средства, от тральщиков до больших противолодочных и авианесущих кораблей.  </a:t>
            </a:r>
            <a:endParaRPr lang="ru-RU" sz="2400" b="1" spc="-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1025" indent="-431025" algn="just" defTabSz="1149401">
              <a:buFont typeface="Arial" panose="020B0604020202020204" pitchFamily="34" charset="0"/>
              <a:buChar char="•"/>
            </a:pPr>
            <a:r>
              <a:rPr lang="ru-RU" sz="2400" b="1" spc="-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составе концерна «Океанприбор» входит в Корпорацию морского приборостроения.</a:t>
            </a:r>
            <a:endParaRPr lang="ru-RU" sz="2400" b="1" spc="-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6F3C2F1-901F-48A5-83C4-CBC5E73ED028}"/>
              </a:ext>
            </a:extLst>
          </p:cNvPr>
          <p:cNvSpPr txBox="1"/>
          <p:nvPr/>
        </p:nvSpPr>
        <p:spPr>
          <a:xfrm>
            <a:off x="7891754" y="2032403"/>
            <a:ext cx="4777982" cy="19495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017" b="1" dirty="0">
                <a:solidFill>
                  <a:srgbClr val="7030A0"/>
                </a:solidFill>
                <a:latin typeface="Times New Roman" panose="02020603050405020304" pitchFamily="18" charset="0"/>
                <a:ea typeface="Source Han Sans CN Regular"/>
                <a:cs typeface="Times New Roman" panose="02020603050405020304" pitchFamily="18" charset="0"/>
              </a:rPr>
              <a:t>В декабре 2024 </a:t>
            </a:r>
            <a:r>
              <a:rPr lang="ru-RU" sz="3017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Source Han Sans CN Regular"/>
                <a:cs typeface="Times New Roman" panose="02020603050405020304" pitchFamily="18" charset="0"/>
              </a:rPr>
              <a:t>г</a:t>
            </a:r>
            <a:r>
              <a:rPr lang="ru-RU" sz="3017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Source Han Sans CN Regular"/>
                <a:cs typeface="Times New Roman" panose="02020603050405020304" pitchFamily="18" charset="0"/>
              </a:rPr>
              <a:t>ода</a:t>
            </a:r>
            <a:endParaRPr lang="ru-RU" sz="3017" b="1" dirty="0">
              <a:solidFill>
                <a:srgbClr val="7030A0"/>
              </a:solidFill>
              <a:latin typeface="Times New Roman" panose="02020603050405020304" pitchFamily="18" charset="0"/>
              <a:ea typeface="Source Han Sans CN Regular"/>
              <a:cs typeface="Times New Roman" panose="02020603050405020304" pitchFamily="18" charset="0"/>
            </a:endParaRPr>
          </a:p>
          <a:p>
            <a:pPr algn="ctr"/>
            <a:r>
              <a:rPr lang="ru-RU" sz="3017" b="1" dirty="0">
                <a:solidFill>
                  <a:srgbClr val="7030A0"/>
                </a:solidFill>
                <a:latin typeface="Times New Roman" panose="02020603050405020304" pitchFamily="18" charset="0"/>
                <a:ea typeface="Source Han Sans CN Regular"/>
                <a:cs typeface="Times New Roman" panose="02020603050405020304" pitchFamily="18" charset="0"/>
              </a:rPr>
              <a:t>АО Таганрогскому заводу «Прибой»</a:t>
            </a:r>
          </a:p>
          <a:p>
            <a:r>
              <a:rPr lang="ru-RU" sz="3017" b="1" dirty="0">
                <a:solidFill>
                  <a:srgbClr val="7030A0"/>
                </a:solidFill>
                <a:latin typeface="Times New Roman" panose="02020603050405020304" pitchFamily="18" charset="0"/>
                <a:ea typeface="Source Han Sans CN Regular"/>
                <a:cs typeface="Times New Roman" panose="02020603050405020304" pitchFamily="18" charset="0"/>
              </a:rPr>
              <a:t>       исполняется 85 лет </a:t>
            </a:r>
            <a:r>
              <a:rPr lang="ru-RU" sz="3017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Source Han Sans CN Regular"/>
                <a:cs typeface="Times New Roman" panose="02020603050405020304" pitchFamily="18" charset="0"/>
              </a:rPr>
              <a:t>!!!</a:t>
            </a:r>
            <a:endParaRPr lang="ru-RU" sz="3017" b="1" dirty="0">
              <a:solidFill>
                <a:srgbClr val="7030A0"/>
              </a:solidFill>
              <a:latin typeface="Times New Roman" panose="02020603050405020304" pitchFamily="18" charset="0"/>
              <a:ea typeface="Source Han Sans CN Regular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D31B7BA2-1449-47D0-8539-30B47533BC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4022" r="6321" b="21459"/>
          <a:stretch/>
        </p:blipFill>
        <p:spPr>
          <a:xfrm>
            <a:off x="1113763" y="1483577"/>
            <a:ext cx="6281447" cy="28144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Box 27"/>
          <p:cNvSpPr/>
          <p:nvPr/>
        </p:nvSpPr>
        <p:spPr>
          <a:xfrm>
            <a:off x="8543683" y="4668350"/>
            <a:ext cx="6716385" cy="46338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3131" tIns="56566" rIns="113131" bIns="56566" anchor="t">
            <a:noAutofit/>
          </a:bodyPr>
          <a:lstStyle/>
          <a:p>
            <a:pPr defTabSz="1149401"/>
            <a:endParaRPr lang="ru-RU" sz="2263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TextBox 29"/>
          <p:cNvSpPr/>
          <p:nvPr/>
        </p:nvSpPr>
        <p:spPr>
          <a:xfrm>
            <a:off x="1175209" y="4664730"/>
            <a:ext cx="3347332" cy="8113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3131" tIns="56566" rIns="113131" bIns="56566" anchor="t">
            <a:noAutofit/>
          </a:bodyPr>
          <a:lstStyle/>
          <a:p>
            <a:pPr defTabSz="1149401"/>
            <a:endParaRPr lang="ru-RU" sz="2263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TextBox 36"/>
          <p:cNvSpPr/>
          <p:nvPr/>
        </p:nvSpPr>
        <p:spPr>
          <a:xfrm>
            <a:off x="5469225" y="7562704"/>
            <a:ext cx="7630939" cy="46338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3131" tIns="56566" rIns="113131" bIns="56566" anchor="t">
            <a:noAutofit/>
          </a:bodyPr>
          <a:lstStyle/>
          <a:p>
            <a:pPr defTabSz="1149401"/>
            <a:r>
              <a:rPr lang="ru-RU" sz="2263" u="sng" spc="-1">
                <a:solidFill>
                  <a:srgbClr val="000000"/>
                </a:solidFill>
                <a:latin typeface="Times New Roman"/>
                <a:ea typeface="Times New Roman"/>
              </a:rPr>
              <a:t>Гидроакустика </a:t>
            </a:r>
            <a:endParaRPr lang="ru-RU" sz="2263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TextBox 37"/>
          <p:cNvSpPr/>
          <p:nvPr/>
        </p:nvSpPr>
        <p:spPr>
          <a:xfrm>
            <a:off x="7057137" y="3261448"/>
            <a:ext cx="453" cy="45931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1149401"/>
            <a:endParaRPr lang="ru-RU" sz="2263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5E7B12E8-727F-4356-BF9F-669B6906B5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251094279"/>
              </p:ext>
            </p:extLst>
          </p:nvPr>
        </p:nvGraphicFramePr>
        <p:xfrm>
          <a:off x="1588771" y="1733892"/>
          <a:ext cx="10064745" cy="5668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Прямоугольник: скругленные противолежащие углы 10">
            <a:extLst>
              <a:ext uri="{FF2B5EF4-FFF2-40B4-BE49-F238E27FC236}">
                <a16:creationId xmlns:a16="http://schemas.microsoft.com/office/drawing/2014/main" xmlns="" id="{223F3DEC-59BB-44BF-8636-DB2D918D4BC2}"/>
              </a:ext>
            </a:extLst>
          </p:cNvPr>
          <p:cNvSpPr/>
          <p:nvPr/>
        </p:nvSpPr>
        <p:spPr>
          <a:xfrm>
            <a:off x="1588771" y="87433"/>
            <a:ext cx="10275570" cy="1486094"/>
          </a:xfrm>
          <a:custGeom>
            <a:avLst/>
            <a:gdLst>
              <a:gd name="textAreaLeft" fmla="*/ 57600 w 6127200"/>
              <a:gd name="textAreaRight" fmla="*/ 6070320 w 6127200"/>
              <a:gd name="textAreaTop" fmla="*/ 57600 h 1182240"/>
              <a:gd name="textAreaBottom" fmla="*/ 1125360 h 1182240"/>
            </a:gdLst>
            <a:ahLst/>
            <a:cxnLst/>
            <a:rect l="textAreaLeft" t="textAreaTop" r="textAreaRight" b="textAreaBottom"/>
            <a:pathLst>
              <a:path w="111864" h="21600">
                <a:moveTo>
                  <a:pt x="3600" y="0"/>
                </a:moveTo>
                <a:lnTo>
                  <a:pt x="111864" y="0"/>
                </a:lnTo>
                <a:lnTo>
                  <a:pt x="111864" y="0"/>
                </a:lnTo>
                <a:arcTo wR="0" hR="0" stAng="0" swAng="0"/>
                <a:lnTo>
                  <a:pt x="111864" y="0"/>
                </a:lnTo>
                <a:arcTo wR="0" hR="0" stAng="0" swAng="0"/>
                <a:lnTo>
                  <a:pt x="111864" y="18000"/>
                </a:lnTo>
                <a:lnTo>
                  <a:pt x="111864" y="18000"/>
                </a:lnTo>
                <a:arcTo wR="0" hR="0" stAng="0" swAng="0"/>
                <a:lnTo>
                  <a:pt x="111864" y="18000"/>
                </a:lnTo>
                <a:arcTo wR="3600" hR="3600" stAng="0" swAng="5400000"/>
                <a:lnTo>
                  <a:pt x="0" y="21600"/>
                </a:lnTo>
                <a:lnTo>
                  <a:pt x="0" y="21600"/>
                </a:lnTo>
                <a:arcTo wR="0" hR="0" stAng="0" swAng="0"/>
                <a:lnTo>
                  <a:pt x="0" y="21600"/>
                </a:lnTo>
                <a:arcTo wR="0" hR="0" stAng="0" swAng="0"/>
                <a:lnTo>
                  <a:pt x="0" y="3600"/>
                </a:lnTo>
                <a:lnTo>
                  <a:pt x="0" y="3600"/>
                </a:lnTo>
                <a:arcTo wR="0" hR="0" stAng="0" swAng="0"/>
                <a:lnTo>
                  <a:pt x="0" y="3600"/>
                </a:lnTo>
                <a:arcTo wR="3600" hR="3600" stAng="-10800000" swAng="5400000"/>
                <a:close/>
              </a:path>
            </a:pathLst>
          </a:cu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3131" tIns="56566" rIns="113131" bIns="56566" anchor="ctr" anchorCtr="1">
            <a:noAutofit/>
          </a:bodyPr>
          <a:lstStyle/>
          <a:p>
            <a:pPr algn="ctr" defTabSz="1149401">
              <a:defRPr/>
            </a:pPr>
            <a:r>
              <a:rPr lang="ru-RU" sz="4525" b="1" u="sng" spc="-1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/>
                <a:ea typeface="DejaVu Sans"/>
              </a:rPr>
              <a:t>Что производит завод</a:t>
            </a:r>
            <a:endParaRPr lang="ru-RU" sz="4525" spc="-1" dirty="0">
              <a:solidFill>
                <a:srgbClr val="000000">
                  <a:lumMod val="95000"/>
                  <a:lumOff val="5000"/>
                </a:srgbClr>
              </a:solidFill>
              <a:latin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06066D3-32E2-4D17-BFD0-C823AE0D8C8A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11307" y="202078"/>
            <a:ext cx="1264466" cy="125680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="" Requires="p14">
          <p:contentPart p14:bwMode="auto" r:id="rId8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id="{AB59EFAA-6B55-404B-8F43-0C32DFA0E5BE}"/>
                  </a:ext>
                </a:extLst>
              </p14:cNvPr>
              <p14:cNvContentPartPr/>
              <p14:nvPr/>
            </p14:nvContentPartPr>
            <p14:xfrm>
              <a:off x="3041820" y="5669160"/>
              <a:ext cx="360" cy="360"/>
            </p14:xfrm>
          </p:contentPart>
        </mc:Choice>
        <mc:Fallback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xmlns="" id="{AB59EFAA-6B55-404B-8F43-0C32DFA0E5BE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3033180" y="56601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0">
            <p14:nvContentPartPr>
              <p14:cNvPr id="5" name="Рукописный ввод 4">
                <a:extLst>
                  <a:ext uri="{FF2B5EF4-FFF2-40B4-BE49-F238E27FC236}">
                    <a16:creationId xmlns:a16="http://schemas.microsoft.com/office/drawing/2014/main" id="{1A510388-15FB-4CEC-9510-D296183539CC}"/>
                  </a:ext>
                </a:extLst>
              </p14:cNvPr>
              <p14:cNvContentPartPr/>
              <p14:nvPr/>
            </p14:nvContentPartPr>
            <p14:xfrm>
              <a:off x="2943540" y="5672040"/>
              <a:ext cx="12600" cy="2520"/>
            </p14:xfrm>
          </p:contentPart>
        </mc:Choice>
        <mc:Fallback>
          <p:pic>
            <p:nvPicPr>
              <p:cNvPr id="5" name="Рукописный ввод 4">
                <a:extLst>
                  <a:ext uri="{FF2B5EF4-FFF2-40B4-BE49-F238E27FC236}">
                    <a16:creationId xmlns:a16="http://schemas.microsoft.com/office/drawing/2014/main" xmlns="" id="{1A510388-15FB-4CEC-9510-D296183539CC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934900" y="5663400"/>
                <a:ext cx="30240" cy="2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641359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Box 4"/>
          <p:cNvSpPr/>
          <p:nvPr/>
        </p:nvSpPr>
        <p:spPr>
          <a:xfrm>
            <a:off x="387493" y="5041701"/>
            <a:ext cx="12848447" cy="20449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3131" tIns="56566" rIns="113131" bIns="56566" anchor="t">
            <a:noAutofit/>
          </a:bodyPr>
          <a:lstStyle/>
          <a:p>
            <a:pPr algn="just" defTabSz="1149401"/>
            <a:r>
              <a:rPr lang="ru-RU" sz="2400" b="1" spc="-1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На заводе АО ТЗ «Прибой»  в рамках Федеральной целевой программы  в 2020 г. осуществлено техническое перевооружение предприятия, его технологическое оснащение и реконструкция действующих производств.</a:t>
            </a:r>
          </a:p>
          <a:p>
            <a:pPr algn="just" defTabSz="1149401"/>
            <a:r>
              <a:rPr lang="ru-RU" sz="2400" b="1" spc="-1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Приборами завода оснащено более 70% надводных кораблей ВМФ и рыбопромысловых судов, а также все учебные центры ВМФ. </a:t>
            </a:r>
            <a:endParaRPr lang="ru-RU" sz="2400" spc="-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" name="TextBox 7"/>
          <p:cNvSpPr/>
          <p:nvPr/>
        </p:nvSpPr>
        <p:spPr>
          <a:xfrm>
            <a:off x="8280766" y="-317577"/>
            <a:ext cx="5040683" cy="50117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3131" tIns="56566" rIns="113131" bIns="56566" anchor="t">
            <a:noAutofit/>
          </a:bodyPr>
          <a:lstStyle/>
          <a:p>
            <a:pPr algn="ctr" defTabSz="1149401">
              <a:lnSpc>
                <a:spcPct val="107000"/>
              </a:lnSpc>
              <a:spcAft>
                <a:spcPts val="1004"/>
              </a:spcAft>
            </a:pPr>
            <a:endParaRPr lang="ru-RU" sz="2011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Прямоугольник: скругленные противолежащие углы 10"/>
          <p:cNvSpPr/>
          <p:nvPr/>
        </p:nvSpPr>
        <p:spPr>
          <a:xfrm>
            <a:off x="303243" y="136077"/>
            <a:ext cx="12748086" cy="1486094"/>
          </a:xfrm>
          <a:custGeom>
            <a:avLst/>
            <a:gdLst>
              <a:gd name="textAreaLeft" fmla="*/ 57600 w 6127200"/>
              <a:gd name="textAreaRight" fmla="*/ 6070320 w 6127200"/>
              <a:gd name="textAreaTop" fmla="*/ 57600 h 1182240"/>
              <a:gd name="textAreaBottom" fmla="*/ 1125360 h 1182240"/>
            </a:gdLst>
            <a:ahLst/>
            <a:cxnLst/>
            <a:rect l="textAreaLeft" t="textAreaTop" r="textAreaRight" b="textAreaBottom"/>
            <a:pathLst>
              <a:path w="111864" h="21600">
                <a:moveTo>
                  <a:pt x="3600" y="0"/>
                </a:moveTo>
                <a:lnTo>
                  <a:pt x="111864" y="0"/>
                </a:lnTo>
                <a:lnTo>
                  <a:pt x="111864" y="0"/>
                </a:lnTo>
                <a:arcTo wR="0" hR="0" stAng="0" swAng="0"/>
                <a:lnTo>
                  <a:pt x="111864" y="0"/>
                </a:lnTo>
                <a:arcTo wR="0" hR="0" stAng="0" swAng="0"/>
                <a:lnTo>
                  <a:pt x="111864" y="18000"/>
                </a:lnTo>
                <a:lnTo>
                  <a:pt x="111864" y="18000"/>
                </a:lnTo>
                <a:arcTo wR="0" hR="0" stAng="0" swAng="0"/>
                <a:lnTo>
                  <a:pt x="111864" y="18000"/>
                </a:lnTo>
                <a:arcTo wR="3600" hR="3600" stAng="0" swAng="5400000"/>
                <a:lnTo>
                  <a:pt x="0" y="21600"/>
                </a:lnTo>
                <a:lnTo>
                  <a:pt x="0" y="21600"/>
                </a:lnTo>
                <a:arcTo wR="0" hR="0" stAng="0" swAng="0"/>
                <a:lnTo>
                  <a:pt x="0" y="21600"/>
                </a:lnTo>
                <a:arcTo wR="0" hR="0" stAng="0" swAng="0"/>
                <a:lnTo>
                  <a:pt x="0" y="3600"/>
                </a:lnTo>
                <a:lnTo>
                  <a:pt x="0" y="3600"/>
                </a:lnTo>
                <a:arcTo wR="0" hR="0" stAng="0" swAng="0"/>
                <a:lnTo>
                  <a:pt x="0" y="3600"/>
                </a:lnTo>
                <a:arcTo wR="3600" hR="3600" stAng="-10800000" swAng="5400000"/>
                <a:close/>
              </a:path>
            </a:pathLst>
          </a:cu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3131" tIns="56566" rIns="113131" bIns="56566" anchor="ctr" anchorCtr="1">
            <a:noAutofit/>
          </a:bodyPr>
          <a:lstStyle/>
          <a:p>
            <a:pPr algn="ctr" defTabSz="1149401"/>
            <a:r>
              <a:rPr lang="ru-RU" sz="2263" b="1" u="sng" spc="-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DejaVu Sans"/>
              </a:rPr>
              <a:t> </a:t>
            </a:r>
            <a:r>
              <a:rPr lang="ru-RU" sz="3520" b="1" u="sng" spc="-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DejaVu Sans"/>
              </a:rPr>
              <a:t>Гидроакустика- это  «ГЛАЗА И УШИ» </a:t>
            </a:r>
          </a:p>
          <a:p>
            <a:pPr algn="ctr" defTabSz="1149401"/>
            <a:r>
              <a:rPr lang="ru-RU" sz="3520" b="1" u="sng" spc="-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военно-морского флота Российской Федерации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13311471-8073-4DAC-A3DC-D2E71AB4E109}"/>
              </a:ext>
            </a:extLst>
          </p:cNvPr>
          <p:cNvGrpSpPr/>
          <p:nvPr/>
        </p:nvGrpSpPr>
        <p:grpSpPr>
          <a:xfrm>
            <a:off x="118325" y="1754073"/>
            <a:ext cx="13203124" cy="3023825"/>
            <a:chOff x="118326" y="717574"/>
            <a:chExt cx="13203124" cy="3023825"/>
          </a:xfrm>
        </p:grpSpPr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xmlns="" id="{D60BEF05-7A7F-440E-9B35-964B72FD40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84773" y="717574"/>
              <a:ext cx="4525256" cy="3023825"/>
            </a:xfrm>
            <a:prstGeom prst="rect">
              <a:avLst/>
            </a:prstGeom>
          </p:spPr>
        </p:pic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xmlns="" id="{1A1C599F-5CF2-4094-9B17-B8DE77A48D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326" y="717574"/>
              <a:ext cx="4436688" cy="3023825"/>
            </a:xfrm>
            <a:prstGeom prst="rect">
              <a:avLst/>
            </a:prstGeom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xmlns="" id="{245B1978-0FAF-4073-891E-2452DB412C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74850" y="717574"/>
              <a:ext cx="4146600" cy="3023824"/>
            </a:xfrm>
            <a:prstGeom prst="rect">
              <a:avLst/>
            </a:prstGeom>
          </p:spPr>
        </p:pic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F457E58-BF3E-4545-BAA7-667B3B650E1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3243" y="123713"/>
            <a:ext cx="1264466" cy="1256803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6DBBA199-BC5C-4F3D-84E2-94110C7A1747}"/>
              </a:ext>
            </a:extLst>
          </p:cNvPr>
          <p:cNvGrpSpPr/>
          <p:nvPr/>
        </p:nvGrpSpPr>
        <p:grpSpPr>
          <a:xfrm>
            <a:off x="2592015" y="5496620"/>
            <a:ext cx="67680" cy="23760"/>
            <a:chOff x="2592015" y="5496620"/>
            <a:chExt cx="67680" cy="23760"/>
          </a:xfrm>
        </p:grpSpPr>
        <mc:AlternateContent xmlns:mc="http://schemas.openxmlformats.org/markup-compatibility/2006">
          <mc:Choice xmlns:p14="http://schemas.microsoft.com/office/powerpoint/2010/main" xmlns="" Requires="p14">
            <p:contentPart p14:bwMode="auto" r:id="rId6">
              <p14:nvContentPartPr>
                <p14:cNvPr id="6" name="Рукописный ввод 5">
                  <a:extLst>
                    <a:ext uri="{FF2B5EF4-FFF2-40B4-BE49-F238E27FC236}">
                      <a16:creationId xmlns:a16="http://schemas.microsoft.com/office/drawing/2014/main" id="{60F5AE9E-130A-4397-8882-0156E6EBB4C5}"/>
                    </a:ext>
                  </a:extLst>
                </p14:cNvPr>
                <p14:cNvContentPartPr/>
                <p14:nvPr/>
              </p14:nvContentPartPr>
              <p14:xfrm>
                <a:off x="2637015" y="5496620"/>
                <a:ext cx="11160" cy="2520"/>
              </p14:xfrm>
            </p:contentPart>
          </mc:Choice>
          <mc:Fallback>
            <p:pic>
              <p:nvPicPr>
                <p:cNvPr id="6" name="Рукописный ввод 5">
                  <a:extLst>
                    <a:ext uri="{FF2B5EF4-FFF2-40B4-BE49-F238E27FC236}">
                      <a16:creationId xmlns:a16="http://schemas.microsoft.com/office/drawing/2014/main" xmlns="" id="{60F5AE9E-130A-4397-8882-0156E6EBB4C5}"/>
                    </a:ext>
                  </a:extLst>
                </p:cNvPr>
                <p:cNvPicPr/>
                <p:nvPr/>
              </p:nvPicPr>
              <p:blipFill>
                <a:blip r:embed="rId7" cstate="print"/>
                <a:stretch>
                  <a:fillRect/>
                </a:stretch>
              </p:blipFill>
              <p:spPr>
                <a:xfrm>
                  <a:off x="2628375" y="5487980"/>
                  <a:ext cx="288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="" Requires="p14">
            <p:contentPart p14:bwMode="auto" r:id="rId8">
              <p14:nvContentPartPr>
                <p14:cNvPr id="7" name="Рукописный ввод 6">
                  <a:extLst>
                    <a:ext uri="{FF2B5EF4-FFF2-40B4-BE49-F238E27FC236}">
                      <a16:creationId xmlns:a16="http://schemas.microsoft.com/office/drawing/2014/main" id="{63D813D8-A73C-4457-BEB5-715CFF374DF1}"/>
                    </a:ext>
                  </a:extLst>
                </p14:cNvPr>
                <p14:cNvContentPartPr/>
                <p14:nvPr/>
              </p14:nvContentPartPr>
              <p14:xfrm>
                <a:off x="2592015" y="5504180"/>
                <a:ext cx="47160" cy="1080"/>
              </p14:xfrm>
            </p:contentPart>
          </mc:Choice>
          <mc:Fallback>
            <p:pic>
              <p:nvPicPr>
                <p:cNvPr id="7" name="Рукописный ввод 6">
                  <a:extLst>
                    <a:ext uri="{FF2B5EF4-FFF2-40B4-BE49-F238E27FC236}">
                      <a16:creationId xmlns:a16="http://schemas.microsoft.com/office/drawing/2014/main" xmlns="" id="{63D813D8-A73C-4457-BEB5-715CFF374DF1}"/>
                    </a:ext>
                  </a:extLst>
                </p:cNvPr>
                <p:cNvPicPr/>
                <p:nvPr/>
              </p:nvPicPr>
              <p:blipFill>
                <a:blip r:embed="rId9" cstate="print"/>
                <a:stretch>
                  <a:fillRect/>
                </a:stretch>
              </p:blipFill>
              <p:spPr>
                <a:xfrm>
                  <a:off x="2583375" y="5495180"/>
                  <a:ext cx="648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="" Requires="p14">
            <p:contentPart p14:bwMode="auto" r:id="rId10">
              <p14:nvContentPartPr>
                <p14:cNvPr id="8" name="Рукописный ввод 7">
                  <a:extLst>
                    <a:ext uri="{FF2B5EF4-FFF2-40B4-BE49-F238E27FC236}">
                      <a16:creationId xmlns:a16="http://schemas.microsoft.com/office/drawing/2014/main" id="{97DA16C5-CD70-4371-BD5B-6FE7888A6AA5}"/>
                    </a:ext>
                  </a:extLst>
                </p14:cNvPr>
                <p14:cNvContentPartPr/>
                <p14:nvPr/>
              </p14:nvContentPartPr>
              <p14:xfrm>
                <a:off x="2635935" y="5511380"/>
                <a:ext cx="23760" cy="9000"/>
              </p14:xfrm>
            </p:contentPart>
          </mc:Choice>
          <mc:Fallback>
            <p:pic>
              <p:nvPicPr>
                <p:cNvPr id="8" name="Рукописный ввод 7">
                  <a:extLst>
                    <a:ext uri="{FF2B5EF4-FFF2-40B4-BE49-F238E27FC236}">
                      <a16:creationId xmlns:a16="http://schemas.microsoft.com/office/drawing/2014/main" xmlns="" id="{97DA16C5-CD70-4371-BD5B-6FE7888A6AA5}"/>
                    </a:ext>
                  </a:extLst>
                </p:cNvPr>
                <p:cNvPicPr/>
                <p:nvPr/>
              </p:nvPicPr>
              <p:blipFill>
                <a:blip r:embed="rId11" cstate="print"/>
                <a:stretch>
                  <a:fillRect/>
                </a:stretch>
              </p:blipFill>
              <p:spPr>
                <a:xfrm>
                  <a:off x="2627295" y="5502740"/>
                  <a:ext cx="41400" cy="26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xmlns="" Requires="p14">
          <p:contentPart p14:bwMode="auto" r:id="rId12">
            <p14:nvContentPartPr>
              <p14:cNvPr id="10" name="Рукописный ввод 9">
                <a:extLst>
                  <a:ext uri="{FF2B5EF4-FFF2-40B4-BE49-F238E27FC236}">
                    <a16:creationId xmlns:a16="http://schemas.microsoft.com/office/drawing/2014/main" id="{6AAA7A2C-8BD9-4F8B-842A-D4AB5339647C}"/>
                  </a:ext>
                </a:extLst>
              </p14:cNvPr>
              <p14:cNvContentPartPr/>
              <p14:nvPr/>
            </p14:nvContentPartPr>
            <p14:xfrm>
              <a:off x="2823855" y="5546660"/>
              <a:ext cx="9000" cy="1080"/>
            </p14:xfrm>
          </p:contentPart>
        </mc:Choice>
        <mc:Fallback>
          <p:pic>
            <p:nvPicPr>
              <p:cNvPr id="10" name="Рукописный ввод 9">
                <a:extLst>
                  <a:ext uri="{FF2B5EF4-FFF2-40B4-BE49-F238E27FC236}">
                    <a16:creationId xmlns:a16="http://schemas.microsoft.com/office/drawing/2014/main" xmlns="" id="{6AAA7A2C-8BD9-4F8B-842A-D4AB5339647C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2815215" y="5538020"/>
                <a:ext cx="26640" cy="18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_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1055</TotalTime>
  <Words>234</Words>
  <Application>Microsoft Office PowerPoint</Application>
  <PresentationFormat>Произвольный</PresentationFormat>
  <Paragraphs>35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13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1_Office Theme</vt:lpstr>
      <vt:lpstr> «Мариупольский форпост»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КАЗЕННОЕ ОБЩЕОБРАЗОВАТЕЛЬНОЕ УЧРЕЖДЕНИЕ «ФИЛИАЛ НАХИМОВСКОГО ВОЕННО-МОРСКОГО УЧИЛИЩА   МИНИСТЕРСТВА ОБОРОНЫ РОССИЙСКОЙ ФЕДЕРАЦИИ» В Г. МАРИУПОЛЕ            «Мариупольский форпост»      7 класс Руководитель команды Продан Елена Анатольевна       Мариуполь 2024</dc:title>
  <dc:creator>User</dc:creator>
  <cp:lastModifiedBy>DNS</cp:lastModifiedBy>
  <cp:revision>80</cp:revision>
  <cp:lastPrinted>2024-10-14T15:11:35Z</cp:lastPrinted>
  <dcterms:created xsi:type="dcterms:W3CDTF">2024-10-14T10:39:59Z</dcterms:created>
  <dcterms:modified xsi:type="dcterms:W3CDTF">2024-11-28T10:16:18Z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Произвольный</vt:lpwstr>
  </property>
  <property fmtid="{D5CDD505-2E9C-101B-9397-08002B2CF9AE}" pid="4" name="Slides">
    <vt:i4>5</vt:i4>
  </property>
</Properties>
</file>