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3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1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6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0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2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0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8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5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5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0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5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dirty="0" smtClean="0"/>
              <a:t>Александр Головин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70080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 кадет</a:t>
            </a:r>
            <a:r>
              <a:rPr lang="en-US" dirty="0" smtClean="0"/>
              <a:t>:</a:t>
            </a:r>
            <a:r>
              <a:rPr lang="ru-RU" dirty="0" smtClean="0"/>
              <a:t> Рудак М. 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93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47525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Александр Павлович Головин — российский актёр театра и кино, получивший известность благодаря сериалу «</a:t>
            </a:r>
            <a:r>
              <a:rPr lang="ru-RU" sz="2000" dirty="0" err="1"/>
              <a:t>Кадетство</a:t>
            </a:r>
            <a:r>
              <a:rPr lang="ru-RU" sz="2000" dirty="0"/>
              <a:t>» и фильму «Сволочи».</a:t>
            </a:r>
          </a:p>
          <a:p>
            <a:r>
              <a:rPr lang="ru-RU" sz="2000" dirty="0"/>
              <a:t>Родился 13 января 1989 года в городе Брно (Чехословакия), в семье военного лётчика и домохозяйки.</a:t>
            </a:r>
          </a:p>
          <a:p>
            <a:r>
              <a:rPr lang="ru-RU" sz="2000" dirty="0"/>
              <a:t>В 2001 году дебютировал в кино, сыграв небольшую роль кота в телепроекте «Бледнолицый лжец». С 2002 по 2014 года снялся в 15 выпусках киножурнала «Ералаш».</a:t>
            </a:r>
          </a:p>
          <a:p>
            <a:r>
              <a:rPr lang="ru-RU" sz="2000" dirty="0"/>
              <a:t>Широкая известность пришла к актёру в 2006 году благодаря ролям Максима Макарова в сериале «</a:t>
            </a:r>
            <a:r>
              <a:rPr lang="ru-RU" sz="2000" dirty="0" err="1"/>
              <a:t>Кадетство</a:t>
            </a:r>
            <a:r>
              <a:rPr lang="ru-RU" sz="2000" dirty="0"/>
              <a:t>» и «Кота» Чернова в фильме «Сволочи».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1"/>
            <a:ext cx="2808312" cy="449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2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Роли в киножурнале «Ералаш»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6512" y="1700809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800" dirty="0"/>
              <a:t>Выпуск № 152 (сюжет «Пуд соли») </a:t>
            </a:r>
            <a:endParaRPr lang="ru-RU" sz="2800" dirty="0" smtClean="0"/>
          </a:p>
          <a:p>
            <a:r>
              <a:rPr lang="ru-RU" sz="2800" dirty="0" smtClean="0"/>
              <a:t>Роль</a:t>
            </a:r>
            <a:r>
              <a:rPr lang="en-US" sz="2800" dirty="0"/>
              <a:t>:</a:t>
            </a:r>
            <a:r>
              <a:rPr lang="ru-RU" sz="2800" dirty="0"/>
              <a:t> </a:t>
            </a:r>
            <a:r>
              <a:rPr lang="ru-RU" sz="2800" i="1" dirty="0"/>
              <a:t>Коля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75" y="1412776"/>
            <a:ext cx="3119025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3645023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800" dirty="0"/>
              <a:t>Выпуск № 156 (сюжет «Ты же меня знаешь!») </a:t>
            </a:r>
            <a:endParaRPr lang="ru-RU" sz="2800" dirty="0" smtClean="0"/>
          </a:p>
          <a:p>
            <a:r>
              <a:rPr lang="ru-RU" sz="2800" dirty="0" smtClean="0"/>
              <a:t>Роль</a:t>
            </a:r>
            <a:r>
              <a:rPr lang="en-US" sz="2800" dirty="0" smtClean="0"/>
              <a:t>:</a:t>
            </a:r>
            <a:r>
              <a:rPr lang="ru-RU" sz="2800" dirty="0"/>
              <a:t> </a:t>
            </a:r>
            <a:r>
              <a:rPr lang="ru-RU" sz="2800" i="1" dirty="0"/>
              <a:t>Витя </a:t>
            </a:r>
            <a:r>
              <a:rPr lang="ru-RU" sz="2800" i="1" dirty="0" err="1"/>
              <a:t>Штукатуркин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86" y="4426749"/>
            <a:ext cx="3244201" cy="243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3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6712" y="188640"/>
            <a:ext cx="10513168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3100" dirty="0"/>
              <a:t>Выпуск № 157 (сюжет «Никто, кроме меня») </a:t>
            </a:r>
            <a:br>
              <a:rPr lang="ru-RU" sz="3100" dirty="0"/>
            </a:br>
            <a:r>
              <a:rPr lang="ru-RU" sz="3100" dirty="0" smtClean="0"/>
              <a:t>Роль</a:t>
            </a:r>
            <a:r>
              <a:rPr lang="en-US" sz="3100" dirty="0" smtClean="0"/>
              <a:t>:</a:t>
            </a:r>
            <a:r>
              <a:rPr lang="ru-RU" sz="3100" dirty="0"/>
              <a:t> </a:t>
            </a:r>
            <a:r>
              <a:rPr lang="ru-RU" sz="3100" i="1" dirty="0"/>
              <a:t>Саша</a:t>
            </a:r>
            <a:endParaRPr lang="ru-RU" sz="31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738323"/>
            <a:ext cx="2643407" cy="198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9969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800" dirty="0"/>
              <a:t>Выпуск № 160 (сюжет «Кто круче?») </a:t>
            </a:r>
            <a:endParaRPr lang="en-US" sz="2800" dirty="0" smtClean="0"/>
          </a:p>
          <a:p>
            <a:r>
              <a:rPr lang="ru-RU" sz="2800" dirty="0" smtClean="0"/>
              <a:t>Роль</a:t>
            </a:r>
            <a:r>
              <a:rPr lang="en-US" sz="2800" dirty="0" smtClean="0"/>
              <a:t>: </a:t>
            </a:r>
            <a:r>
              <a:rPr lang="ru-RU" sz="2800" i="1" dirty="0" smtClean="0"/>
              <a:t>Николай </a:t>
            </a:r>
            <a:r>
              <a:rPr lang="ru-RU" sz="2800" i="1" dirty="0"/>
              <a:t>Иванович, сын начальника тюрьмы</a:t>
            </a:r>
            <a:endParaRPr lang="ru-RU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60" y="3861048"/>
            <a:ext cx="274316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85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Взрослые роли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Буран</a:t>
            </a:r>
            <a:r>
              <a:rPr lang="ru-RU" sz="2800" dirty="0"/>
              <a:t> </a:t>
            </a:r>
            <a:endParaRPr lang="ru-RU" sz="2800" dirty="0" smtClean="0"/>
          </a:p>
          <a:p>
            <a:r>
              <a:rPr lang="ru-RU" sz="2800" i="1" dirty="0" smtClean="0"/>
              <a:t>Роль: Максим</a:t>
            </a: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54" y="1412776"/>
            <a:ext cx="345638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814" y="4221087"/>
            <a:ext cx="2161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Чиновник </a:t>
            </a:r>
            <a:endParaRPr lang="ru-RU" sz="2800" dirty="0" smtClean="0"/>
          </a:p>
          <a:p>
            <a:r>
              <a:rPr lang="ru-RU" sz="2800" dirty="0" smtClean="0"/>
              <a:t>Роль:</a:t>
            </a:r>
            <a:r>
              <a:rPr lang="ru-RU" sz="2800" dirty="0"/>
              <a:t> </a:t>
            </a:r>
            <a:r>
              <a:rPr lang="ru-RU" sz="2800" i="1" dirty="0"/>
              <a:t>Семён</a:t>
            </a:r>
            <a:endParaRPr lang="ru-RU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059832" cy="20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56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27" y="-6583"/>
            <a:ext cx="9177185" cy="686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3347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800" dirty="0"/>
              <a:t>Спайс </a:t>
            </a:r>
            <a:r>
              <a:rPr lang="ru-RU" sz="2800" dirty="0" err="1"/>
              <a:t>бойз</a:t>
            </a:r>
            <a:r>
              <a:rPr lang="ru-RU" sz="2800" dirty="0"/>
              <a:t>  </a:t>
            </a:r>
            <a:endParaRPr lang="ru-RU" sz="2800" dirty="0" smtClean="0"/>
          </a:p>
          <a:p>
            <a:r>
              <a:rPr lang="ru-RU" sz="2800" i="1" dirty="0" smtClean="0"/>
              <a:t>Роль: «Чистый</a:t>
            </a:r>
            <a:r>
              <a:rPr lang="ru-RU" sz="2800" i="1" dirty="0"/>
              <a:t>»</a:t>
            </a:r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98" y="-4550"/>
            <a:ext cx="4211960" cy="177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242088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Запретная </a:t>
            </a:r>
            <a:r>
              <a:rPr lang="ru-RU" sz="2800" dirty="0"/>
              <a:t>зона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sz="2800" dirty="0" smtClean="0"/>
              <a:t>Роль: </a:t>
            </a:r>
            <a:r>
              <a:rPr lang="ru-RU" dirty="0"/>
              <a:t> </a:t>
            </a:r>
            <a:r>
              <a:rPr lang="ru-RU" sz="2800" i="1" dirty="0"/>
              <a:t>Артур</a:t>
            </a:r>
            <a:endParaRPr lang="ru-RU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89120"/>
            <a:ext cx="3779912" cy="208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25144"/>
            <a:ext cx="3815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800" dirty="0"/>
              <a:t>Красные пророчества </a:t>
            </a:r>
          </a:p>
          <a:p>
            <a:r>
              <a:rPr lang="ru-RU" sz="2800" i="1" dirty="0" smtClean="0"/>
              <a:t>Роль: Агент </a:t>
            </a:r>
            <a:r>
              <a:rPr lang="ru-RU" sz="2800" i="1" dirty="0"/>
              <a:t>Янг</a:t>
            </a:r>
            <a:endParaRPr lang="ru-RU" sz="28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3582144" cy="238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18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68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29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Александр Головин</vt:lpstr>
      <vt:lpstr>Краткая биография</vt:lpstr>
      <vt:lpstr>Роли в киножурнале «Ералаш»</vt:lpstr>
      <vt:lpstr> Выпуск № 157 (сюжет «Никто, кроме меня»)  Роль: Саша</vt:lpstr>
      <vt:lpstr>Взрослые роли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Головин</dc:title>
  <dc:creator>Кадет</dc:creator>
  <cp:lastModifiedBy>Кадет</cp:lastModifiedBy>
  <cp:revision>7</cp:revision>
  <dcterms:created xsi:type="dcterms:W3CDTF">2024-05-29T02:58:42Z</dcterms:created>
  <dcterms:modified xsi:type="dcterms:W3CDTF">2024-05-29T03:57:08Z</dcterms:modified>
</cp:coreProperties>
</file>