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1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18101-3335-48DD-84FD-B4123F6E2954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0E9-3A57-47F7-9339-7EFB5DC067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92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18101-3335-48DD-84FD-B4123F6E2954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0E9-3A57-47F7-9339-7EFB5DC067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06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18101-3335-48DD-84FD-B4123F6E2954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0E9-3A57-47F7-9339-7EFB5DC067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20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18101-3335-48DD-84FD-B4123F6E2954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0E9-3A57-47F7-9339-7EFB5DC067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52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18101-3335-48DD-84FD-B4123F6E2954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0E9-3A57-47F7-9339-7EFB5DC067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27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18101-3335-48DD-84FD-B4123F6E2954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0E9-3A57-47F7-9339-7EFB5DC067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18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18101-3335-48DD-84FD-B4123F6E2954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0E9-3A57-47F7-9339-7EFB5DC067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38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18101-3335-48DD-84FD-B4123F6E2954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0E9-3A57-47F7-9339-7EFB5DC067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52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18101-3335-48DD-84FD-B4123F6E2954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0E9-3A57-47F7-9339-7EFB5DC067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74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18101-3335-48DD-84FD-B4123F6E2954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0E9-3A57-47F7-9339-7EFB5DC067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95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18101-3335-48DD-84FD-B4123F6E2954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0E9-3A57-47F7-9339-7EFB5DC067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63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5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18101-3335-48DD-84FD-B4123F6E2954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F10E9-3A57-47F7-9339-7EFB5DC067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3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3726" y="3846706"/>
            <a:ext cx="9732598" cy="637735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5-9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525D499-CA67-46CD-B16B-67268539E511}"/>
              </a:ext>
            </a:extLst>
          </p:cNvPr>
          <p:cNvSpPr txBox="1"/>
          <p:nvPr/>
        </p:nvSpPr>
        <p:spPr>
          <a:xfrm>
            <a:off x="764498" y="174173"/>
            <a:ext cx="11307581" cy="107721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ФГКОУ «Краснодарское президентское кадетское училище» 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6B0194E-8B17-442A-9951-90BDCDCF10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3" y="174173"/>
            <a:ext cx="957660" cy="94819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15938" y="1860110"/>
            <a:ext cx="12076062" cy="12488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команды: 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Взлёт»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13726" y="3717678"/>
            <a:ext cx="10550177" cy="24260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команды: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ОД (физика, химия, биология)</a:t>
            </a:r>
          </a:p>
          <a:p>
            <a:pPr algn="l">
              <a:lnSpc>
                <a:spcPct val="100000"/>
              </a:lnSpc>
            </a:pP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Тахмезов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Эльшан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Тофикович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60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5" t="23715" r="20822"/>
          <a:stretch/>
        </p:blipFill>
        <p:spPr>
          <a:xfrm>
            <a:off x="4654814" y="489267"/>
            <a:ext cx="7441942" cy="6077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83016" y="1508304"/>
            <a:ext cx="47777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девиз: </a:t>
            </a:r>
          </a:p>
          <a:p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взлета к высоте, </a:t>
            </a:r>
          </a:p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высоты к успеху»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499" y="307975"/>
            <a:ext cx="4464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команда: 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Взлёт»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8" y="3131819"/>
            <a:ext cx="3726181" cy="3726181"/>
          </a:xfrm>
          <a:prstGeom prst="rect">
            <a:avLst/>
          </a:prstGeom>
        </p:spPr>
      </p:pic>
      <p:pic>
        <p:nvPicPr>
          <p:cNvPr id="8" name="YouCut_20241120_09585994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88680" y="4618943"/>
            <a:ext cx="3583399" cy="201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3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 vol="8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" y="1241184"/>
            <a:ext cx="5172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Нахождение: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Краснодар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" y="89863"/>
            <a:ext cx="122564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предприятия ОПК: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ОАО «275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авиационный ремонтный завод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480" y="1925240"/>
            <a:ext cx="108753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Отрасль: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боевых и учебно-боевых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истребителей: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7" b="17746"/>
          <a:stretch/>
        </p:blipFill>
        <p:spPr>
          <a:xfrm>
            <a:off x="9217092" y="-78752"/>
            <a:ext cx="2639675" cy="17217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67285" y="4666878"/>
            <a:ext cx="1094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Су-27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94868" y="4655596"/>
            <a:ext cx="1530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Миг-29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355" y="2370823"/>
            <a:ext cx="3303790" cy="229605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47299" y="2468285"/>
            <a:ext cx="4225982" cy="21132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036" y="3518832"/>
            <a:ext cx="3245220" cy="281092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19935" y="6181768"/>
            <a:ext cx="1530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Л-39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365" y="4080111"/>
            <a:ext cx="3941658" cy="262908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062142" y="6185977"/>
            <a:ext cx="1094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Су-30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33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3" grpId="0"/>
      <p:bldP spid="18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209938"/>
            <a:ext cx="7239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годы войны </a:t>
            </a:r>
            <a:r>
              <a:rPr lang="ru-RU" sz="20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части сложился коллектив профессионалов, специалистов своего дела, который ежемесячно ремонтировал </a:t>
            </a:r>
            <a:r>
              <a:rPr lang="ru-RU" sz="2000" b="1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самолеты ЯК-1</a:t>
            </a:r>
            <a:r>
              <a:rPr lang="ru-RU" sz="20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ЯК-3, ЯК-7, ЛА-5, ЛА-9, И-16, ИЛ-2.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1953 году </a:t>
            </a:r>
            <a:r>
              <a:rPr lang="ru-RU" sz="20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предприятие приступило к ремонту реактивных самолётов МиГ-15. Постепенно совершенствуется процесс ремонта авиатехники, осваиваются новые типы самолётов: МиГ-17, УТИ МиГ-15.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1966 году </a:t>
            </a:r>
            <a:r>
              <a:rPr lang="ru-RU" sz="20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воздух поднялся первый отремонтированный сверхзвуковой истребитель МиГ-21</a:t>
            </a:r>
            <a:r>
              <a:rPr lang="ru-RU" sz="2000" b="1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84775"/>
            <a:ext cx="723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ru-RU" sz="20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июня 1941 года, </a:t>
            </a:r>
            <a:r>
              <a:rPr lang="ru-RU" sz="2000" b="1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поселке Насосный </a:t>
            </a:r>
            <a:r>
              <a:rPr lang="ru-RU" sz="2000" b="1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Азербайджанской ССР</a:t>
            </a:r>
            <a:endParaRPr lang="ru-RU" sz="2000" b="1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4426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Историческая справка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4303455"/>
            <a:ext cx="1219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1971 года </a:t>
            </a:r>
            <a:r>
              <a:rPr lang="ru-RU" sz="20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началось освоение ремонта самолета Л-29. </a:t>
            </a:r>
            <a:endParaRPr lang="ru-RU" sz="2000" b="1" dirty="0" smtClean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1975 году </a:t>
            </a:r>
            <a:r>
              <a:rPr lang="ru-RU" sz="20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отремонтировано 120 единиц этого типа. </a:t>
            </a:r>
            <a:endParaRPr lang="ru-RU" sz="2000" b="1" dirty="0" smtClean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1980 году </a:t>
            </a:r>
            <a:r>
              <a:rPr lang="ru-RU" sz="20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завод приступает к освоению ремонта самолёта третьего поколения МиГ-23УБ. </a:t>
            </a:r>
            <a:endParaRPr lang="ru-RU" sz="2000" b="1" dirty="0" smtClean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b="1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дальнейшем на заводе был освоен ремонт самолетов четвертого поколения МиГ-29, МиГ-29УБ, СУ-27С, СУ-27УБ и учебно-тренировочного самолета Л-39.</a:t>
            </a:r>
          </a:p>
          <a:p>
            <a:pPr lvl="0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с 1992 по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20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отремонтировано: самолетов типа МиГ-21 – 26 ед.; МиГ-23 – 63 ед.; МиГ-29 – 161 ед.; Су-27 – 83 ед.; Л-39 – 272 ед.; Су-30 – 1 ед.</a:t>
            </a:r>
          </a:p>
          <a:p>
            <a:pPr lvl="0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2017 году </a:t>
            </a:r>
            <a:r>
              <a:rPr lang="ru-RU" sz="20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завод приступил к освоению ремонта самолета Су-30</a:t>
            </a:r>
            <a:r>
              <a:rPr lang="ru-RU" sz="2000" b="1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 smtClean="0">
                <a:solidFill>
                  <a:srgbClr val="252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2527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970" y="584775"/>
            <a:ext cx="4516972" cy="296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0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9036" y="316081"/>
            <a:ext cx="628796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275 Авиационный ремонтный завод </a:t>
            </a:r>
            <a:r>
              <a:rPr lang="ru-RU" sz="24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крупное промышленное предприятие, специализирующееся на ремонте боевых и учебно-боевых истребителей, составляющих основу боевой мощи Военно-Воздушных Сил России и ряда зарубежных стран.</a:t>
            </a:r>
          </a:p>
          <a:p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596" y="170795"/>
            <a:ext cx="4742650" cy="3161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44"/>
          <a:stretch/>
        </p:blipFill>
        <p:spPr>
          <a:xfrm>
            <a:off x="189036" y="3457554"/>
            <a:ext cx="5961768" cy="2961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215515" y="3599537"/>
            <a:ext cx="579200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275 АРЗ </a:t>
            </a:r>
            <a:r>
              <a:rPr lang="ru-RU" sz="2400" b="1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располагает необходимыми </a:t>
            </a:r>
            <a:r>
              <a:rPr lang="ru-RU" sz="24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производственными мощностями, квалифицированным персоналом, удобной инфраструктурой, учебной базой "Кубань" для размещения и обучения специалистов, находится в непосредственной близости от аэродрома.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596" y="160188"/>
            <a:ext cx="4899660" cy="3266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53" y="3270736"/>
            <a:ext cx="5994534" cy="3178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211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332</Words>
  <Application>Microsoft Office PowerPoint</Application>
  <PresentationFormat>Широкоэкранный</PresentationFormat>
  <Paragraphs>32</Paragraphs>
  <Slides>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Тема Office</vt:lpstr>
      <vt:lpstr>Участники: обучающиеся 5-9 кл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команды:</dc:title>
  <dc:creator>Тахмезов Э.Т.</dc:creator>
  <cp:lastModifiedBy>Пользователь</cp:lastModifiedBy>
  <cp:revision>25</cp:revision>
  <dcterms:created xsi:type="dcterms:W3CDTF">2024-11-15T10:16:48Z</dcterms:created>
  <dcterms:modified xsi:type="dcterms:W3CDTF">2024-11-29T22:41:00Z</dcterms:modified>
</cp:coreProperties>
</file>