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2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6" r:id="rId10"/>
    <p:sldId id="287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3" r:id="rId19"/>
    <p:sldId id="281" r:id="rId20"/>
    <p:sldId id="282" r:id="rId21"/>
    <p:sldId id="284" r:id="rId22"/>
    <p:sldId id="288" r:id="rId23"/>
    <p:sldId id="285" r:id="rId24"/>
    <p:sldId id="286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300" r:id="rId34"/>
    <p:sldId id="298" r:id="rId35"/>
    <p:sldId id="299" r:id="rId36"/>
    <p:sldId id="312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10" r:id="rId46"/>
    <p:sldId id="311" r:id="rId47"/>
  </p:sldIdLst>
  <p:sldSz cx="12192000" cy="6858000"/>
  <p:notesSz cx="6858000" cy="9144000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5" d="100"/>
          <a:sy n="75" d="100"/>
        </p:scale>
        <p:origin x="216" y="5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462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9" y="47144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12" y="49639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84" y="4462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696" y="33564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04" y="4462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3" y="17187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71" y="8222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283" y="425496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861" y="18864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591" y="8222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80" y="112479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08" y="89195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6" y="96047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943" y="73029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63" y="73029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" y="137247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7" y="179930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23" y="1702104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64" y="137247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40" y="1824246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12" y="137247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24" y="1663504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41" y="149972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611" y="1753350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11" y="1338071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189" y="1516496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09" y="1876535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944" y="228832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214779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32" y="222242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43" y="195485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71" y="2058151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883" y="1986143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591" y="2058151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4" y="2734530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51" y="3064155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92" y="2734530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40" y="2734530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52" y="2706228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77" y="307780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869" y="286177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517" y="287854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36" y="381469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64" y="358185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40" y="3296443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06" y="331375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60" y="3584475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39" y="366620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11" y="334819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3" y="408703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49" y="441665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67" y="453879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39" y="408703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51" y="437805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51" y="4058730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737" y="4467904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16" y="423104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" y="473510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939" y="4648945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88" y="497420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59" y="4936977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398" y="477270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010" y="470069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718" y="477270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27" y="5423177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64" y="5423177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24" y="5394875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349" y="576644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41" y="5550425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611" y="5804049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11" y="538876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607124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08" y="6503346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36" y="6270505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23" y="6042947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61" y="631035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32" y="627312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71" y="610884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861" y="627727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591" y="6108849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775885" y="4508276"/>
            <a:ext cx="9120716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47328" y="539970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4868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49" y="6669361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9614859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5231905" y="6093297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5039883" y="6093297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2466221" y="2060848"/>
            <a:ext cx="7374195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548662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9614859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2492" y="5930946"/>
            <a:ext cx="144016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599" y="92017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11" y="84816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09" y="1386630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591" y="156824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08" y="40204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6" y="47056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84" y="11663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04" y="40466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63" y="240391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" y="88257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24" y="85427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686435" y="1616805"/>
            <a:ext cx="10793157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599" y="92017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11" y="84816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09" y="1386630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591" y="1568246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08" y="40204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6" y="470567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84" y="11663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04" y="40466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263" y="240391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6" y="882574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24" y="854272"/>
            <a:ext cx="613797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notesSlide" Target="../notesSlides/notesSlide1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image" Target="../media/image9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8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2.jf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47" y="1819930"/>
            <a:ext cx="6159282" cy="29994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B0194E-8B17-442A-9951-90BDCDCF1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3" y="177900"/>
            <a:ext cx="1295795" cy="1282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0"/>
            <a:ext cx="1772816" cy="177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17746"/>
          <a:stretch/>
        </p:blipFill>
        <p:spPr>
          <a:xfrm>
            <a:off x="4367808" y="-50918"/>
            <a:ext cx="2664423" cy="17379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376" y="5085184"/>
            <a:ext cx="11276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«Естественные науки на службе Отечеству»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9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612"/>
            <a:ext cx="10224459" cy="76631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5414392" cy="449309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с лётчиком, если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в голову вдруг придёт потрясающая идея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экстренно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покинуть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 на сверхзвуке?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208568" y="4328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698130"/>
            <a:ext cx="5861044" cy="3560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" y="-34305"/>
            <a:ext cx="10224459" cy="9430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случай в кабине пилота есть так называемая система защиты и блокировки, которая в том числе отвечает и за активацию катапультного кресла. 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истема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не даст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совершить это. 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 с тем, что гермошлем лётчика и весь его противоперегрузочный костюм не рассчитаны на такую встречу с воздухом. От удара об воздух при катапультировании пилот просто потеряет сознание, и не факт, что снова в него придёт.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1150352" y="4116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" y="0"/>
            <a:ext cx="10224459" cy="70609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124744"/>
            <a:ext cx="6840760" cy="44930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1944 года на АРЗ ремонтировали истребители Ла-7. После ремонта летчик проводил пробный полет. Сколько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бензина (в кг и литрах) потребуется на 40 минут полета истребителя Ла-7, если при мощности 800 кВт , КПД его двигателя – 30%. Удельная теплота сгорания бензина – 44400 кДж/кг , плотность – 720 кг/м3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8379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2050" name="Picture 2" descr="Ла-7 Трижды Героя СССР И. Н. Кожедуба. Музей ВВС в Мони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51" y="1484784"/>
            <a:ext cx="4811583" cy="3206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3788"/>
            <a:ext cx="8688288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m=144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V=200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2378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" name="Picture 2" descr="F:\открытый урок-семинар\Снимок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363" y="1133128"/>
            <a:ext cx="6639852" cy="4662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60296" cy="85831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вещество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противообледенительной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от обледенения в полёте ветровых стёкол, пропеллеров, крыльев, хвостовых плоскостей и других элементов самолётов.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3951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9" y="23788"/>
            <a:ext cx="10203681" cy="81292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" y="1417380"/>
            <a:ext cx="5126632" cy="5126632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36560" y="4462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1824" y="2780928"/>
            <a:ext cx="5097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Изопропиловый спирт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" y="0"/>
            <a:ext cx="9614859" cy="836712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этого МЕТАЛЛА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АРЗ изготавливают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реактивных двигателей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подвергающиеся высокотемпературным нагрузкам: лопатки компрессоров и диски компрессоров второго контура, кожухи камер сгорания, сопла реактивных двигателей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4720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5124"/>
            <a:ext cx="8112224" cy="80158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Титан и его сплавы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4462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35" y="2564904"/>
            <a:ext cx="690562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9336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0120"/>
            <a:ext cx="9048328" cy="80220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октября 1941 года над Ленинградом сбили немецкий Ме-109. Немецкий летчик был арестован. Пока жители блокадного Ленинграда наблюдали за арестом немца, химик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 Александр Дмитриевич заинтересовался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содержимым топливного бака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самолета. Какую особенность топлива он отметил, которое в дальнейшем позволило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преимущество в авиации?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308680" y="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4493810" y="1916832"/>
            <a:ext cx="1098133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5807968" y="1916832"/>
            <a:ext cx="108012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7104113" y="1916832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8400257" y="1916832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9696401" y="1916832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4493809" y="2852936"/>
            <a:ext cx="1098133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5807968" y="2852936"/>
            <a:ext cx="108012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7104113" y="2852936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8400257" y="2852936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9696401" y="2852936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4493808" y="3789040"/>
            <a:ext cx="1098133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5807968" y="3796272"/>
            <a:ext cx="108012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7104113" y="3789040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8400257" y="3789040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9696401" y="3789040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4525217" y="4725144"/>
            <a:ext cx="1066723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5807968" y="4739608"/>
            <a:ext cx="108012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7104113" y="4725144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8400257" y="4725144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9696401" y="4725144"/>
            <a:ext cx="1080119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9416" y="1916832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39416" y="2852936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39416" y="3789040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39416" y="4725144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65342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1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03"/>
            <a:ext cx="8184232" cy="89641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052736"/>
            <a:ext cx="10972800" cy="4493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установил, что трофейное топливо, в отличие от советского топлива,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замерзало при температуре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14ºC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Наше топливо замерзало при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-60ºC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Ученый сразу же сделал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из-за температуры замерзания немецкие самолеты не могут взлетать высоко. А самое главное – когда в Ленинграде стукнут морозы ниже минус 15ºC, немецкие самолеты просто не смогут взлетать.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6446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419"/>
            <a:ext cx="8544272" cy="76512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9336" y="1700808"/>
            <a:ext cx="6552728" cy="4493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2021 на 275 АРЗ устанавливают новые современные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катапультируемые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кресла с реактивными двигателями, установленными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креслом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этого использовались кресла с пиропатроном, в котором происходила ЭТА реакция.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81300" y="8062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55" y="1772817"/>
            <a:ext cx="5482841" cy="391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224459" cy="69269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Взрыв порохового заряда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 + 3C = 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+ 3CO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N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5"/>
            <a:ext cx="10224459" cy="691481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275 АРЗ сотрудничает с НПП «Звезда», одним из основных производителей кислородного оборудования для военных самолетов. Для некоторых моделей самолетов устанавливаются системы КС-129, позволяющие неограниченно генерировать кислород. В чем особенность этой системы?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5"/>
            <a:ext cx="10224459" cy="83549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5918448" cy="449309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систем является способ получения кислорода – он продуцируется из сжатого воздуха, отбираемого от компрессора двигателя самолета.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4462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1026" name="Picture 2" descr="https://cs11.pikabu.ru/post_img/big/2020/03/09/8/1583760398123713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772816"/>
            <a:ext cx="5342384" cy="3338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224459" cy="76470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1052736"/>
            <a:ext cx="6984776" cy="4493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публичное исполнение фигуры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животного состоялось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1989 году на авиасалоне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-Бурже. За штурвалом Су-27 находился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лётчик-испытатель Виктор Пугачёв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фигура высшего пилотажа, при которой самолёт резко увеличивает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тангаж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вплоть до запрокидывания назад, но при этом сохраняет прежнее направление полёта. Затем самолёт возвращается к исходному углу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тангажа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 без потери высоты.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03759" y="5970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268760"/>
            <a:ext cx="4812819" cy="307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830"/>
            <a:ext cx="10200456" cy="56693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326778"/>
            <a:ext cx="11737304" cy="449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208568" y="3229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9776" y="5949429"/>
            <a:ext cx="3743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«Кобра Пугачева»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088"/>
            <a:ext cx="10224459" cy="75361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Какие наиболее частые проблемы со здоровьем возникают у летчиков боевых самолетов?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1108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5"/>
            <a:ext cx="9614859" cy="76348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сердечно-сосудистой системы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зрения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087888" cy="69269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1517080"/>
            <a:ext cx="8784976" cy="44930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Бионическая технология подсмотренная у хищных птиц позволила создать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 году новейшие советские 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самолеты—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Су-17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МиГ-23, обладающие высокими маневренными характеристиками. Что это за технология?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13821" y="5405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10101" r="6500" b="10101"/>
          <a:stretch/>
        </p:blipFill>
        <p:spPr>
          <a:xfrm>
            <a:off x="7392144" y="1539652"/>
            <a:ext cx="458577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418"/>
            <a:ext cx="10224459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1196752"/>
            <a:ext cx="5507015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у большинства современных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сверхзвуковых истребителей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киля на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хвосте?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217787" y="2841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447117"/>
            <a:ext cx="6816080" cy="383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5231904" cy="764704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44" y="2564904"/>
            <a:ext cx="6408712" cy="2142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самолётах использование крыла с изменяемой стреловидностью повышает эффективность манёвров при различных режимах полётов.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208568" y="5405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764704"/>
            <a:ext cx="3962400" cy="481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301" y="1052736"/>
            <a:ext cx="7110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Изменяемая стреловидность крыла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95"/>
            <a:ext cx="10224459" cy="760909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0136" y="1052736"/>
            <a:ext cx="10972800" cy="48965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Долгое время проблемой скоростной авиации был флаттер — внезапно и бурно возникающие на определенной скорости вибрации крыльев. Из-за этих вибраций самолет разваливался в воздухе за несколько секунд. После многочисленных аварий</a:t>
            </a:r>
          </a:p>
          <a:p>
            <a:pPr marL="0" indent="0">
              <a:buNone/>
            </a:pP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конструкторы нашли </a:t>
            </a:r>
            <a:r>
              <a:rPr lang="ru-RU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выход. Лишь </a:t>
            </a: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выяснилось, что НУЖНОЕ РЕШЕНИЕ было перед глазами людей задолго до того, как взлетел первый самолет.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15"/>
            <a:ext cx="8832304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10887000" cy="449309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Птеростигма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хитиновое утолщение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кромки передней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крыла стрекоз оказалось не чем иным,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противофлаттерным устройством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208568" y="2500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1"/>
          <a:stretch/>
        </p:blipFill>
        <p:spPr>
          <a:xfrm>
            <a:off x="3287688" y="3645024"/>
            <a:ext cx="5075638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11136560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" y="24755"/>
            <a:ext cx="10224459" cy="739949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Этим словом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крыльев самолёта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служащие для поворотов его вокруг продольной оси.  Это небольшие панели на задней кромке крыла, регулируя угол наклона которых пилот совершает плавный разворот машины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птиц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этим словом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называют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придаточное крыло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небольшой выступ на передней кромке крыла. Оно играет важную роль в полёте птиц, помогая при медленном движении. 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9336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20336" cy="90872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448780"/>
            <a:ext cx="2448272" cy="648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ЭЛЕРОНЫ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208568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2" y="2420888"/>
            <a:ext cx="1166529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11208568" y="116632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6740"/>
            <a:ext cx="5591944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340768"/>
            <a:ext cx="1124704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275 АРЗ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сложился коллектив профессионалов, специалистов своего дела, который ежемесячно ремонтировал до 40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самолётов.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считается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знаменитым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советским штурмовиком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времён Второй мировой войны,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массовым боевым самолётом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авиации.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5348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8809"/>
            <a:ext cx="8688288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208568" y="3341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835626"/>
            <a:ext cx="9680984" cy="5450816"/>
          </a:xfrm>
        </p:spPr>
      </p:pic>
      <p:sp>
        <p:nvSpPr>
          <p:cNvPr id="13" name="TextBox 12"/>
          <p:cNvSpPr txBox="1"/>
          <p:nvPr/>
        </p:nvSpPr>
        <p:spPr>
          <a:xfrm>
            <a:off x="5169092" y="5794580"/>
            <a:ext cx="1300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Ил-2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3788"/>
            <a:ext cx="897632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60-х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 на 275 авиаремонтном заводе начато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ремонта реактивных самолётов второго поколения. В ноябре 1966 года в воздух поднялся первый отремонтированный сверхзвуковой ЭТОТ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истребитель. ОН первый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самолёт с треугольным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крылом развивал максимальную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2 230 км/ч. Самолёт был одним из самых быстрых реактивных истребителей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4338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224459" cy="620688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1600201"/>
            <a:ext cx="11463064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вероятности схода с заданной траектории.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 на пикирование и вывод истребителя на докритические углы атаки.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5405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2005"/>
            <a:ext cx="9048328" cy="98273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408434"/>
            <a:ext cx="8568952" cy="4826593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208568" y="9331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9092" y="5794580"/>
            <a:ext cx="197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МиГ-21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048328" cy="98072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336" y="1196752"/>
            <a:ext cx="11391056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80-х годов на 275 АРЗ активно ремонтировали учебно-тренировочную модель ЭТОГО самолета, называемого «Альбатрос». 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предназначенный для первоначального обучения курсантов технике пилотирования в простых и сложных метеоусловиях днём и ночью, обучения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208568" y="4462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1916832"/>
            <a:ext cx="48863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111"/>
            <a:ext cx="9614859" cy="886609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208568" y="693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2593" y="782558"/>
            <a:ext cx="7848872" cy="5481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1904" y="5908662"/>
            <a:ext cx="1250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Л-39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344472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завод приступил к освоению ремонта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самолета. Самолет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маневренный. Особенностью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самолёта является переднее горизонтальное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оперение,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позволяющее выполнять недоступные иначе манёвры с отклонением оси самолёта от направления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полёта.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50352" y="7783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224459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312872" y="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44" y="1326520"/>
            <a:ext cx="7760272" cy="51761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1904" y="5908662"/>
            <a:ext cx="148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Су-30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614859" cy="76470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908720"/>
            <a:ext cx="5688632" cy="59492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ВОВ на авиаремонтном заводе чинили советский истребитель И-16. Из-за ОСОБЕННОСТЕЙ конструкции этого самолета, летчики-испытатели должными были обладать огромной физической силой и выносливостью.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69778" y="148928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601416"/>
            <a:ext cx="6020222" cy="4000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088"/>
            <a:ext cx="10224459" cy="96964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советском истребителе И-16 стойки шасси убирались вручную: летчик вращал штурвал лебедки, делая 44 оборота. Представьте, это надо было делать, одновременно управляя самолетом! Уборка шасси вызывала большие затруднения даже для физически сильного летчика.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998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" y="-10120"/>
            <a:ext cx="5878579" cy="702816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3792" y="1417638"/>
            <a:ext cx="7830814" cy="446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1179670" y="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1916832"/>
            <a:ext cx="36724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на носу истребителя ставят эту «иглу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ru-RU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4007768" cy="620688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7358608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Трубка Пито необходима для измерения скорости полета самолета.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36560" y="5405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2135560" cy="69269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49309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носовую часть истребителя изготавливают из пластика, а не из металла?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1136560" y="5769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772816"/>
            <a:ext cx="5198690" cy="387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15"/>
            <a:ext cx="10224459" cy="83549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носовой части находятся системы радиолокации,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наземной и спутниковой радиосвязи.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1150352" y="4462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11208568" y="0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</TotalTime>
  <Words>1141</Words>
  <Application>Microsoft Office PowerPoint</Application>
  <PresentationFormat>Широкоэкранный</PresentationFormat>
  <Paragraphs>162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Times New Roman</vt:lpstr>
      <vt:lpstr>YS Text</vt:lpstr>
      <vt:lpstr>Тема Office</vt:lpstr>
      <vt:lpstr>Презентация PowerPoint</vt:lpstr>
      <vt:lpstr>Презентация PowerPoint</vt:lpstr>
      <vt:lpstr>Физика</vt:lpstr>
      <vt:lpstr>Физика</vt:lpstr>
      <vt:lpstr>Физика</vt:lpstr>
      <vt:lpstr>Физика</vt:lpstr>
      <vt:lpstr>Физика</vt:lpstr>
      <vt:lpstr>Физика</vt:lpstr>
      <vt:lpstr>Презентация PowerPoint</vt:lpstr>
      <vt:lpstr>Физика</vt:lpstr>
      <vt:lpstr>Физика</vt:lpstr>
      <vt:lpstr>Физика</vt:lpstr>
      <vt:lpstr>Физика</vt:lpstr>
      <vt:lpstr>Химия</vt:lpstr>
      <vt:lpstr>Химия</vt:lpstr>
      <vt:lpstr>Химия</vt:lpstr>
      <vt:lpstr>Химия</vt:lpstr>
      <vt:lpstr>Презентация PowerPoint</vt:lpstr>
      <vt:lpstr>Химия</vt:lpstr>
      <vt:lpstr>Химия</vt:lpstr>
      <vt:lpstr>Химия</vt:lpstr>
      <vt:lpstr>Химия</vt:lpstr>
      <vt:lpstr>Химия</vt:lpstr>
      <vt:lpstr>Химия</vt:lpstr>
      <vt:lpstr>Биология</vt:lpstr>
      <vt:lpstr>Биология</vt:lpstr>
      <vt:lpstr>Биология</vt:lpstr>
      <vt:lpstr>Биология</vt:lpstr>
      <vt:lpstr>Биология</vt:lpstr>
      <vt:lpstr>Биология</vt:lpstr>
      <vt:lpstr>Биология</vt:lpstr>
      <vt:lpstr>Биология</vt:lpstr>
      <vt:lpstr>Презентация PowerPoint</vt:lpstr>
      <vt:lpstr>Биология</vt:lpstr>
      <vt:lpstr>Биология</vt:lpstr>
      <vt:lpstr>Презентация PowerPoint</vt:lpstr>
      <vt:lpstr>ОБЗР</vt:lpstr>
      <vt:lpstr>ОБЗР</vt:lpstr>
      <vt:lpstr>ОБЗР</vt:lpstr>
      <vt:lpstr>ОБЗР</vt:lpstr>
      <vt:lpstr>ОБЗР</vt:lpstr>
      <vt:lpstr>ОБЗР</vt:lpstr>
      <vt:lpstr>ОБЗР</vt:lpstr>
      <vt:lpstr>ОБЗР</vt:lpstr>
      <vt:lpstr>ОБЗР</vt:lpstr>
      <vt:lpstr>ОБЗР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Тахмезов Э.Т.</dc:creator>
  <cp:lastModifiedBy>Тахмезов Э.Т.</cp:lastModifiedBy>
  <cp:revision>95</cp:revision>
  <dcterms:created xsi:type="dcterms:W3CDTF">2014-05-16T09:35:17Z</dcterms:created>
  <dcterms:modified xsi:type="dcterms:W3CDTF">2024-12-20T13:42:43Z</dcterms:modified>
</cp:coreProperties>
</file>