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759"/>
    <a:srgbClr val="C00000"/>
    <a:srgbClr val="C4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A01DB12-9208-D6AC-D4EE-C4BCF5244E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2FA742-5423-65D4-9262-9E586D98E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8867"/>
            <a:ext cx="9144000" cy="1571096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AC7D655-BAAB-1A88-AEA1-7CC252175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1572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7D9105D-4FCA-6B63-327C-16FEDD2954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C94552-33D5-522C-9FDA-B57EA275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067" y="365125"/>
            <a:ext cx="7433733" cy="7270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435E0C-5DBB-D1AD-91B6-3013EEFAF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66" y="1718733"/>
            <a:ext cx="11463867" cy="4851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3036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21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4550" y="1786465"/>
            <a:ext cx="63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5747" y="1786465"/>
            <a:ext cx="63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70406" y="1795795"/>
            <a:ext cx="63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7399" y="1795794"/>
            <a:ext cx="63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7300" y="1786465"/>
            <a:ext cx="63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56" y="1333216"/>
            <a:ext cx="1059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находили информацию коллективным способом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4" t="15741" r="24723" b="43518"/>
          <a:stretch/>
        </p:blipFill>
        <p:spPr>
          <a:xfrm>
            <a:off x="2131372" y="3152198"/>
            <a:ext cx="1794532" cy="23927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22221" r="28611" b="41297"/>
          <a:stretch/>
        </p:blipFill>
        <p:spPr>
          <a:xfrm>
            <a:off x="5661273" y="3226205"/>
            <a:ext cx="1894980" cy="2318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DEBEE"/>
              </a:clrFrom>
              <a:clrTo>
                <a:srgbClr val="EDEB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3" t="27501" r="19073" b="24387"/>
          <a:stretch/>
        </p:blipFill>
        <p:spPr>
          <a:xfrm rot="16200000">
            <a:off x="7229588" y="3375557"/>
            <a:ext cx="2347322" cy="19641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ECEAED"/>
              </a:clrFrom>
              <a:clrTo>
                <a:srgbClr val="ECEA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0" t="26388" r="14629" b="23122"/>
          <a:stretch/>
        </p:blipFill>
        <p:spPr>
          <a:xfrm rot="16200000">
            <a:off x="3597810" y="3427714"/>
            <a:ext cx="2318702" cy="19156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EDEBEE"/>
              </a:clrFrom>
              <a:clrTo>
                <a:srgbClr val="EDEB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4" t="29444" r="16111" b="25278"/>
          <a:stretch/>
        </p:blipFill>
        <p:spPr>
          <a:xfrm rot="16200000">
            <a:off x="78489" y="3469458"/>
            <a:ext cx="2360961" cy="17899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94573" y="2369524"/>
            <a:ext cx="2160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креативный</a:t>
            </a: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коммуникабельный </a:t>
            </a:r>
          </a:p>
          <a:p>
            <a:pPr algn="ctr"/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консолидатор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229" y="2377384"/>
            <a:ext cx="2042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эрудированный</a:t>
            </a: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энергичный</a:t>
            </a: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экспериментатор</a:t>
            </a:r>
          </a:p>
          <a:p>
            <a:pPr algn="ctr"/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0506" y="2368380"/>
            <a:ext cx="1941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надежный</a:t>
            </a: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неутомимый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вигатор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0753" y="2370623"/>
            <a:ext cx="2136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</a:t>
            </a: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</a:t>
            </a: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импровизатор</a:t>
            </a:r>
          </a:p>
          <a:p>
            <a:pPr algn="ctr"/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92779" y="2370462"/>
            <a:ext cx="1929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сознательный</a:t>
            </a: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серьезный</a:t>
            </a: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систематизатор</a:t>
            </a:r>
          </a:p>
          <a:p>
            <a:pPr algn="ctr"/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999" y="5531269"/>
            <a:ext cx="1767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БАРТЕЛЬС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Эрик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класс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6" t="22139" r="33104" b="42078"/>
          <a:stretch/>
        </p:blipFill>
        <p:spPr>
          <a:xfrm>
            <a:off x="10887524" y="2328998"/>
            <a:ext cx="1092201" cy="17944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03541" y="5531269"/>
            <a:ext cx="162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КАРПЕЦ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Никита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класс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83571" y="5538266"/>
            <a:ext cx="1766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КОЛПАКОВ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Илья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класс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0422" y="5543672"/>
            <a:ext cx="1755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ТАЛАЛОВ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класс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40106" y="5512866"/>
            <a:ext cx="1845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ВОЛКОВ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Святослав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класс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37278" y="4130118"/>
            <a:ext cx="27004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ПАЛАЕВА Инна Геннадиевна и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МАРТЫНОВА Анна Николаевна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ОД (физика, химия и биология)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152" b="74303" l="20545" r="75364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53" t="27700" r="24434" b="34916"/>
          <a:stretch/>
        </p:blipFill>
        <p:spPr>
          <a:xfrm>
            <a:off x="9694332" y="2334428"/>
            <a:ext cx="1405467" cy="179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0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21" grpId="0"/>
      <p:bldP spid="22" grpId="0"/>
      <p:bldP spid="24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5683250" y="152400"/>
            <a:ext cx="2984500" cy="769442"/>
            <a:chOff x="4235450" y="177796"/>
            <a:chExt cx="2984500" cy="769442"/>
          </a:xfrm>
        </p:grpSpPr>
        <p:sp>
          <p:nvSpPr>
            <p:cNvPr id="5" name="TextBox 4"/>
            <p:cNvSpPr txBox="1"/>
            <p:nvPr/>
          </p:nvSpPr>
          <p:spPr>
            <a:xfrm>
              <a:off x="4235450" y="177797"/>
              <a:ext cx="635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5200" y="177797"/>
              <a:ext cx="635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84950" y="177796"/>
              <a:ext cx="635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26150" y="177796"/>
              <a:ext cx="635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177796"/>
              <a:ext cx="635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988" y="-152400"/>
            <a:ext cx="5350213" cy="3429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02133" y="2930486"/>
            <a:ext cx="299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Гордимся нашей страной!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тылу сейчас тоже бой!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«Стрела» кует меч побед!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учебе силен кадет!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3" t="3087" r="14691" b="8149"/>
          <a:stretch/>
        </p:blipFill>
        <p:spPr>
          <a:xfrm>
            <a:off x="918474" y="1226641"/>
            <a:ext cx="7114276" cy="542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903133" y="1163078"/>
            <a:ext cx="81145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«СТРЕЛА»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военно-промышленного комплекса страны, уникальный многопрофильный производственный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 производство, реализация и модернизация отечественной ракетно-космической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радиоэлектронного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вооружения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53" y="165180"/>
            <a:ext cx="4071981" cy="8386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3" y="2943803"/>
            <a:ext cx="7034364" cy="34359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583" y="5388175"/>
            <a:ext cx="1660078" cy="6705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75642" y="5228151"/>
            <a:ext cx="50207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всероссийских конкурсов: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 среди предприятий с численностью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тысяч человек»,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инженерный проект»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104" y="2416071"/>
            <a:ext cx="2982096" cy="3933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883" y="1221946"/>
            <a:ext cx="3261643" cy="11278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/>
          <a:srcRect t="17343"/>
          <a:stretch/>
        </p:blipFill>
        <p:spPr>
          <a:xfrm>
            <a:off x="7410344" y="2697815"/>
            <a:ext cx="4351328" cy="239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8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53" y="165180"/>
            <a:ext cx="4071981" cy="8386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0022" y="1370132"/>
            <a:ext cx="609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противокорабельные крылатые ракеты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2151" y="1807191"/>
            <a:ext cx="168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«Вулкан»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6046" y="1807191"/>
            <a:ext cx="168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«Малахит»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970" y="2701011"/>
            <a:ext cx="168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«Гранит»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7261" y="2656069"/>
            <a:ext cx="155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«Базальт»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39056" y="3410903"/>
            <a:ext cx="2821076" cy="52601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069160" y="4065540"/>
            <a:ext cx="2390147" cy="5103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/>
          <a:srcRect t="37089" b="20950"/>
          <a:stretch/>
        </p:blipFill>
        <p:spPr>
          <a:xfrm rot="5400000" flipV="1">
            <a:off x="4391353" y="3100781"/>
            <a:ext cx="2382376" cy="51273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clrChange>
              <a:clrFrom>
                <a:srgbClr val="EEF2FB"/>
              </a:clrFrom>
              <a:clrTo>
                <a:srgbClr val="EEF2FB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186375" y="3989518"/>
            <a:ext cx="2878393" cy="1040044"/>
          </a:xfrm>
          <a:prstGeom prst="rect">
            <a:avLst/>
          </a:prstGeom>
        </p:spPr>
      </p:pic>
      <p:sp>
        <p:nvSpPr>
          <p:cNvPr id="2" name="AutoShape 2" descr="ВПК «НПО машиностроения» - МКА «Кондор-Э» с РСА"/>
          <p:cNvSpPr>
            <a:spLocks noChangeAspect="1" noChangeArrowheads="1"/>
          </p:cNvSpPr>
          <p:nvPr/>
        </p:nvSpPr>
        <p:spPr bwMode="auto">
          <a:xfrm>
            <a:off x="155575" y="-800100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7022" y="1397915"/>
            <a:ext cx="31736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«СТРЕЛА»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нужд Министерства обороны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перспективные боевые комплексы с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крылатыми ракетами,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ракетные комплексы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стратегического назначения,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космические системы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всепогодного наблюдения с высоким разрешением 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информационно-управляющие комплексы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радиоэлектронного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вооружения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73634" r="34166" b="4614"/>
          <a:stretch/>
        </p:blipFill>
        <p:spPr>
          <a:xfrm rot="5400000">
            <a:off x="5955491" y="3134811"/>
            <a:ext cx="2289670" cy="52566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281462" y="1807191"/>
            <a:ext cx="168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«Оникс»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52147" y="1369528"/>
            <a:ext cx="3655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БПЛА мишень многоразового использования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Дань»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3657" y="2163025"/>
            <a:ext cx="3514041" cy="192518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234888" y="4777100"/>
            <a:ext cx="2480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информационно-управляемые комплексы радиоэлектронного вооружения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045" y="4547718"/>
            <a:ext cx="1958653" cy="170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0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8" grpId="0"/>
      <p:bldP spid="41" grpId="0"/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53" y="165180"/>
            <a:ext cx="4071981" cy="8386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4142" y="1958137"/>
            <a:ext cx="2350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0922" y="2180466"/>
            <a:ext cx="2744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узлы и комплектующие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14" descr="Су-38 Сельскохозяйственный самолет - RedStar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147434" y="1956841"/>
            <a:ext cx="2054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вертолетов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44526" y="1668740"/>
            <a:ext cx="36161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«СТРЕЛА»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разработку,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послепродажное обслуживание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лицензионного производства ракетно-космической техники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радиоэлектронного вооружения, обеспечение лицензионного производства продукции, созданной на основе технологий двойного назначения, в сферах аэрокосмических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технологий,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возобновляемой энергетики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Шестиугольник 27"/>
          <p:cNvSpPr/>
          <p:nvPr/>
        </p:nvSpPr>
        <p:spPr>
          <a:xfrm>
            <a:off x="6133694" y="2541753"/>
            <a:ext cx="2240492" cy="1814647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Шестиугольник 1"/>
          <p:cNvSpPr/>
          <p:nvPr/>
        </p:nvSpPr>
        <p:spPr>
          <a:xfrm>
            <a:off x="112234" y="1547956"/>
            <a:ext cx="2240492" cy="1814647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6" name="Шестиугольник 25"/>
          <p:cNvSpPr/>
          <p:nvPr/>
        </p:nvSpPr>
        <p:spPr>
          <a:xfrm>
            <a:off x="112234" y="3569001"/>
            <a:ext cx="2240492" cy="1814647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7" name="Шестиугольник 26"/>
          <p:cNvSpPr/>
          <p:nvPr/>
        </p:nvSpPr>
        <p:spPr>
          <a:xfrm>
            <a:off x="2059078" y="2541753"/>
            <a:ext cx="2240492" cy="1814647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9" name="Шестиугольник 28"/>
          <p:cNvSpPr/>
          <p:nvPr/>
        </p:nvSpPr>
        <p:spPr>
          <a:xfrm>
            <a:off x="4057083" y="3488432"/>
            <a:ext cx="2240492" cy="1814647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0" name="Шестиугольник 29"/>
          <p:cNvSpPr/>
          <p:nvPr/>
        </p:nvSpPr>
        <p:spPr>
          <a:xfrm>
            <a:off x="2113077" y="4511311"/>
            <a:ext cx="2240492" cy="1814647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3" name="TextBox 22"/>
          <p:cNvSpPr txBox="1"/>
          <p:nvPr/>
        </p:nvSpPr>
        <p:spPr>
          <a:xfrm>
            <a:off x="374211" y="1573011"/>
            <a:ext cx="168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«Як – 130»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1" y="1682968"/>
            <a:ext cx="2058972" cy="172837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340543" y="2548154"/>
            <a:ext cx="168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 – 34»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0" descr="Су-34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192">
            <a:off x="2129137" y="2760780"/>
            <a:ext cx="2153813" cy="134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74211" y="3588118"/>
            <a:ext cx="168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 – 50»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8" descr="Су-57 / Т-50 / И-21 / ПАК ФА | MilitaryRussia.Ru — отечественная военная  техника (после 1945г.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630">
            <a:off x="56367" y="3998965"/>
            <a:ext cx="2201839" cy="110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497105" y="4525731"/>
            <a:ext cx="137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«Миг – 28»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10" descr="the MiG-28. the Soviet jet that could compete with the F-14 :  r/KerbalSpaceProgr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34893" flipH="1" flipV="1">
            <a:off x="1788088" y="4578833"/>
            <a:ext cx="2753185" cy="153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299570" y="3482550"/>
            <a:ext cx="168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 – 30»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12" descr="Многоцелевой истребитель Су-30. Досье - ТАСС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0773" flipH="1">
            <a:off x="4095719" y="3753443"/>
            <a:ext cx="2153432" cy="138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4321" y="2455279"/>
            <a:ext cx="2169000" cy="148619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411149" y="2575086"/>
            <a:ext cx="168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«Ка- 226»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/>
          <a:srcRect t="15833" b="9131"/>
          <a:stretch/>
        </p:blipFill>
        <p:spPr>
          <a:xfrm flipH="1">
            <a:off x="3538919" y="401633"/>
            <a:ext cx="3714664" cy="12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6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36" grpId="0"/>
      <p:bldP spid="28" grpId="0" animBg="1"/>
      <p:bldP spid="2" grpId="0" animBg="1"/>
      <p:bldP spid="26" grpId="0" animBg="1"/>
      <p:bldP spid="27" grpId="0" animBg="1"/>
      <p:bldP spid="29" grpId="0" animBg="1"/>
      <p:bldP spid="30" grpId="0" animBg="1"/>
      <p:bldP spid="23" grpId="0"/>
      <p:bldP spid="31" grpId="0"/>
      <p:bldP spid="33" grpId="0"/>
      <p:bldP spid="35" grpId="0"/>
      <p:bldP spid="40" grpId="0"/>
      <p:bldP spid="4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_шаблон 16х9 (закреп)" id="{A87D8750-B94C-4105-B0E0-C60A4E759622}" vid="{74198322-07C4-4397-AE4F-4711ACDCAFE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Единый стиль 2024, 16х9</Template>
  <TotalTime>696</TotalTime>
  <Words>288</Words>
  <Application>Microsoft Office PowerPoint</Application>
  <PresentationFormat>Произвольный</PresentationFormat>
  <Paragraphs>78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К. Афонина</dc:creator>
  <cp:lastModifiedBy>Светлана А. Выдманова</cp:lastModifiedBy>
  <cp:revision>70</cp:revision>
  <dcterms:created xsi:type="dcterms:W3CDTF">2023-09-05T12:21:28Z</dcterms:created>
  <dcterms:modified xsi:type="dcterms:W3CDTF">2024-11-29T11:57:56Z</dcterms:modified>
</cp:coreProperties>
</file>