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6" autoAdjust="0"/>
    <p:restoredTop sz="94660"/>
  </p:normalViewPr>
  <p:slideViewPr>
    <p:cSldViewPr snapToGrid="0">
      <p:cViewPr varScale="1">
        <p:scale>
          <a:sx n="82" d="100"/>
          <a:sy n="82" d="100"/>
        </p:scale>
        <p:origin x="366" y="3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5262C-6A98-4238-E4F4-D72EDC170B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4D11F63-1EA5-0D10-BBD6-4C59CDC2A5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0AAE98-3046-1259-03B6-2DA91162E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D60E0-2F43-4568-BF98-2C6365CA9BCA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6DD0AAF-8D68-D2A8-1E6C-676ADD88F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BCF7BA-E6BF-8E80-C4EA-B97C158B2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1D718-F116-4868-A583-71E959A093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5179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28182D-C5FD-2A48-F6A1-EA8951933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9734062-5965-929B-0548-616A4EF0FB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10C46E-4192-A107-F471-0CB5349DD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D60E0-2F43-4568-BF98-2C6365CA9BCA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A2D016-CE56-9CC5-4E89-AD179B3C5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BAA45D-5A40-6E1E-CA02-9768890B2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1D718-F116-4868-A583-71E959A093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383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1A1CDF6-35D8-7322-92D1-A7F810C501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A8B3E57-D875-371F-0D31-6BB76A4D4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61745E-B915-A120-709F-C9784918A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D60E0-2F43-4568-BF98-2C6365CA9BCA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5392EA-4342-51AF-9A23-9B5D2B396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062182-7D8E-093E-6820-DADDA6D92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1D718-F116-4868-A583-71E959A093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6062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B61975-85F0-50D3-AF38-E94870F59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D8860E-ED8C-2205-3E31-85199430DE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5EF34F-13A7-828E-3D7E-32AB7F454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D60E0-2F43-4568-BF98-2C6365CA9BCA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FFBAAD-ECAD-AB93-B170-64F2E2289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F1D29E-B264-CCB5-C717-3D322BD67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1D718-F116-4868-A583-71E959A093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2269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B25BB-0D71-1239-8CDC-6A0129A9F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FF08DB1-8680-84B6-D939-BF1A37D457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C10FF8-FA6B-17B6-F21A-A360FD855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D60E0-2F43-4568-BF98-2C6365CA9BCA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8140DD-8F2E-280A-5BC3-70A2CF7D2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C9F8D0-1E37-04B0-45AB-DA7B370D2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1D718-F116-4868-A583-71E959A093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586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D796BA-3501-9102-3702-E7FE90954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F96978-8E3F-7B1D-7489-0BFA104959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227156F-D758-A13A-F795-7B05DC7D34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2F15CC-3052-5C58-B602-C6F8106E0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D60E0-2F43-4568-BF98-2C6365CA9BCA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1F2B25F-8C03-E1EB-16E1-F3EB19220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0EAAE8A-7F3C-BADB-6660-77A5319D2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1D718-F116-4868-A583-71E959A093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9509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7541AB-3E09-7E6D-BC50-1BA56CEE9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B1792C9-6BB8-C7B7-2DCE-6B30EAE87E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BDF2AD8-F8F8-3E43-8876-A358F7EDBB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3B81997-0A3B-5B50-86C9-B858693ADE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DFB586C-3FA3-997B-8FB8-669899BA14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C586EF9-D22E-2196-B6B5-BDDB856D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D60E0-2F43-4568-BF98-2C6365CA9BCA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4A97D51-3DB8-1407-025F-E38970D6E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50778ED-A77E-12D8-DF25-5FAB1D013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1D718-F116-4868-A583-71E959A093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6716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72B979-C957-E3C9-589B-480B0B6FF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CC6855A-4029-680D-29F8-FA84F859E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D60E0-2F43-4568-BF98-2C6365CA9BCA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193A8EB-3091-2630-9B2C-34342B083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BAA5122-0B22-2BE1-5161-F34AD2FD3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1D718-F116-4868-A583-71E959A093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4313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5871C30-4F10-9D05-41B2-35759097F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D60E0-2F43-4568-BF98-2C6365CA9BCA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A398A35-C02C-6B3F-1FE1-1FF77D112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D803F64-62B1-DD98-2A9E-42D6DD902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1D718-F116-4868-A583-71E959A093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417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F90E47-AC67-9811-8E0F-FDB1D1E5E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4ED3C9-8392-A61F-14D4-662CA53E6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60152D4-3BAE-25EC-C5BA-854B9CFB7E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E9227C8-8365-1E51-2E6A-68F8B74F8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D60E0-2F43-4568-BF98-2C6365CA9BCA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F162794-68C9-3147-5DC6-1353C441E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5ACB240-5B6C-F06A-B3ED-5E00ADCAD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1D718-F116-4868-A583-71E959A093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1698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89866-5664-B16A-E46F-E8F265A05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5812EDE-C6E7-EB87-C423-00569D8226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E7F881E-BB48-D94E-5D77-B773AEB57F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350DA5-AC73-A0F5-1766-F72D7468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D60E0-2F43-4568-BF98-2C6365CA9BCA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BE68F1-3A50-9B83-1268-A20FF6888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9F409BE-CF7C-5F9B-2E40-02077B20C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1D718-F116-4868-A583-71E959A093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3153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95E608-70E7-B44C-70A4-B021A0708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23407C-17FC-4681-A97A-873B29E0E5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D07C5E-8D2A-9D68-37B7-4DC05B182C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D60E0-2F43-4568-BF98-2C6365CA9BCA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B82C9E-7C14-4417-413D-21BF13C97E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16CC70-33BF-2014-BB71-E71B85B505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21D718-F116-4868-A583-71E959A093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2340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fif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7.jpg"/><Relationship Id="rId3" Type="http://schemas.openxmlformats.org/officeDocument/2006/relationships/audio" Target="../media/media1.MP3"/><Relationship Id="rId7" Type="http://schemas.openxmlformats.org/officeDocument/2006/relationships/audio" Target="../media/media3.MP3"/><Relationship Id="rId12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themeOverride" Target="../theme/themeOverride2.xml"/><Relationship Id="rId6" Type="http://schemas.microsoft.com/office/2007/relationships/media" Target="../media/media3.MP3"/><Relationship Id="rId11" Type="http://schemas.openxmlformats.org/officeDocument/2006/relationships/image" Target="../media/image5.jpeg"/><Relationship Id="rId5" Type="http://schemas.openxmlformats.org/officeDocument/2006/relationships/audio" Target="../media/media2.MP3"/><Relationship Id="rId10" Type="http://schemas.openxmlformats.org/officeDocument/2006/relationships/image" Target="../media/image4.jpeg"/><Relationship Id="rId4" Type="http://schemas.microsoft.com/office/2007/relationships/media" Target="../media/media2.MP3"/><Relationship Id="rId9" Type="http://schemas.openxmlformats.org/officeDocument/2006/relationships/image" Target="../media/image1.jf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P3"/><Relationship Id="rId7" Type="http://schemas.openxmlformats.org/officeDocument/2006/relationships/image" Target="../media/image6.png"/><Relationship Id="rId2" Type="http://schemas.microsoft.com/office/2007/relationships/media" Target="../media/media4.MP3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8.jpg"/><Relationship Id="rId5" Type="http://schemas.openxmlformats.org/officeDocument/2006/relationships/image" Target="../media/image1.jfif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6.png"/><Relationship Id="rId4" Type="http://schemas.openxmlformats.org/officeDocument/2006/relationships/image" Target="../media/image1.jfif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6.MP3"/><Relationship Id="rId7" Type="http://schemas.openxmlformats.org/officeDocument/2006/relationships/image" Target="../media/image15.jpg"/><Relationship Id="rId2" Type="http://schemas.microsoft.com/office/2007/relationships/media" Target="../media/media6.MP3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4.jpg"/><Relationship Id="rId5" Type="http://schemas.openxmlformats.org/officeDocument/2006/relationships/image" Target="../media/image1.jfif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780C6A2-9323-5FAD-6023-96C52433E1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006" y="337936"/>
            <a:ext cx="9175262" cy="227990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7BD9A4-6369-C1F4-3B49-509AA36523D9}"/>
              </a:ext>
            </a:extLst>
          </p:cNvPr>
          <p:cNvSpPr txBox="1"/>
          <p:nvPr/>
        </p:nvSpPr>
        <p:spPr>
          <a:xfrm>
            <a:off x="1" y="54338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ФГКОУ «Екатеринбургское суворовское военное училище» Министерства обороны Российской Федерации</a:t>
            </a:r>
          </a:p>
        </p:txBody>
      </p:sp>
      <p:pic>
        <p:nvPicPr>
          <p:cNvPr id="1026" name="Рисунок 1">
            <a:extLst>
              <a:ext uri="{FF2B5EF4-FFF2-40B4-BE49-F238E27FC236}">
                <a16:creationId xmlns:a16="http://schemas.microsoft.com/office/drawing/2014/main" id="{EBCD54C4-7D20-34E7-1A5F-8EB8E8867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181" y="3520169"/>
            <a:ext cx="1736518" cy="2038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C3C49D-B346-0369-A5D2-09E85F900F18}"/>
              </a:ext>
            </a:extLst>
          </p:cNvPr>
          <p:cNvSpPr txBox="1"/>
          <p:nvPr/>
        </p:nvSpPr>
        <p:spPr>
          <a:xfrm>
            <a:off x="4438042" y="3421641"/>
            <a:ext cx="7716139" cy="2806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команды: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Суворовцы 9 класса Косенко Максим,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Кунафин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Артём, </a:t>
            </a:r>
          </a:p>
          <a:p>
            <a:pPr>
              <a:lnSpc>
                <a:spcPct val="150000"/>
              </a:lnSpc>
            </a:pP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Мамзеров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Артём,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Нарышков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Никита, Симонов Артемий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команды: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 отдельной дисциплины (физика, химия и биология)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Левчук Надежда Леонидовна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19DC54C-50A5-68D7-BC2A-E58C0C919B09}"/>
              </a:ext>
            </a:extLst>
          </p:cNvPr>
          <p:cNvSpPr/>
          <p:nvPr/>
        </p:nvSpPr>
        <p:spPr>
          <a:xfrm>
            <a:off x="0" y="2544904"/>
            <a:ext cx="12191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 «Старт»</a:t>
            </a:r>
            <a:endParaRPr lang="ru-RU" sz="5400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872467-5885-76BC-5720-60B27E29ED97}"/>
              </a:ext>
            </a:extLst>
          </p:cNvPr>
          <p:cNvSpPr txBox="1"/>
          <p:nvPr/>
        </p:nvSpPr>
        <p:spPr>
          <a:xfrm>
            <a:off x="0" y="6378414"/>
            <a:ext cx="12191999" cy="458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Екатеринбург, 2024 г.</a:t>
            </a:r>
          </a:p>
        </p:txBody>
      </p:sp>
    </p:spTree>
    <p:extLst>
      <p:ext uri="{BB962C8B-B14F-4D97-AF65-F5344CB8AC3E}">
        <p14:creationId xmlns:p14="http://schemas.microsoft.com/office/powerpoint/2010/main" val="26019955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alphaModFix amt="1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42D4468-E8F6-75F2-9DCE-14B5E3D4B30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759" y="0"/>
            <a:ext cx="1753241" cy="6858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A3E38A6-F12D-5075-E48C-DF14D43A8AA8}"/>
              </a:ext>
            </a:extLst>
          </p:cNvPr>
          <p:cNvSpPr/>
          <p:nvPr/>
        </p:nvSpPr>
        <p:spPr>
          <a:xfrm>
            <a:off x="65370" y="3824939"/>
            <a:ext cx="8020226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Простор наук мы бороздим,</a:t>
            </a:r>
          </a:p>
          <a:p>
            <a:pPr algn="ctr"/>
            <a:r>
              <a:rPr lang="ru-RU" sz="540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54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страже Родины стоим!</a:t>
            </a:r>
            <a:endParaRPr lang="ru-RU" sz="5400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19DC54C-50A5-68D7-BC2A-E58C0C919B09}"/>
              </a:ext>
            </a:extLst>
          </p:cNvPr>
          <p:cNvSpPr/>
          <p:nvPr/>
        </p:nvSpPr>
        <p:spPr>
          <a:xfrm>
            <a:off x="1" y="35723"/>
            <a:ext cx="814761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solidFill>
                  <a:srgbClr val="99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 «Старт»</a:t>
            </a:r>
            <a:endParaRPr lang="ru-RU" sz="5400" dirty="0">
              <a:ln w="0"/>
              <a:solidFill>
                <a:srgbClr val="99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66AB39-9B0E-B352-B6D4-E3EDB7C4F4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501" y="893635"/>
            <a:ext cx="8020225" cy="5616521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8840D67B-0AEB-1410-64F0-2DEFB4A40FD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0808" y="6465224"/>
            <a:ext cx="304800" cy="304800"/>
          </a:xfrm>
          <a:prstGeom prst="rect">
            <a:avLst/>
          </a:prstGeom>
        </p:spPr>
      </p:pic>
      <p:pic>
        <p:nvPicPr>
          <p:cNvPr id="8" name="2">
            <a:hlinkClick r:id="" action="ppaction://media"/>
            <a:extLst>
              <a:ext uri="{FF2B5EF4-FFF2-40B4-BE49-F238E27FC236}">
                <a16:creationId xmlns:a16="http://schemas.microsoft.com/office/drawing/2014/main" id="{198DBC0C-BE30-EF26-70A6-7C049648D9F7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0016" y="6482566"/>
            <a:ext cx="304800" cy="304800"/>
          </a:xfrm>
          <a:prstGeom prst="rect">
            <a:avLst/>
          </a:prstGeom>
        </p:spPr>
      </p:pic>
      <p:pic>
        <p:nvPicPr>
          <p:cNvPr id="9" name="3">
            <a:hlinkClick r:id="" action="ppaction://media"/>
            <a:extLst>
              <a:ext uri="{FF2B5EF4-FFF2-40B4-BE49-F238E27FC236}">
                <a16:creationId xmlns:a16="http://schemas.microsoft.com/office/drawing/2014/main" id="{6323ECBF-CC93-5EDA-5952-C5D87D3FCAFE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53762" y="6482566"/>
            <a:ext cx="304800" cy="3048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DC5AFD1-F53E-87EF-F36E-957D3AB1DE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905" y="244352"/>
            <a:ext cx="3099448" cy="639061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5581273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377"/>
                            </p:stCondLst>
                            <p:childTnLst>
                              <p:par>
                                <p:cTn id="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877"/>
                            </p:stCondLst>
                            <p:childTnLst>
                              <p:par>
                                <p:cTn id="1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877"/>
                            </p:stCondLst>
                            <p:childTnLst>
                              <p:par>
                                <p:cTn id="1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00463 L -0.0987 -0.2032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61" y="-1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877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6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4557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0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6594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1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B64DB8B-7643-911D-6019-539318BE2594}"/>
              </a:ext>
            </a:extLst>
          </p:cNvPr>
          <p:cNvSpPr txBox="1"/>
          <p:nvPr/>
        </p:nvSpPr>
        <p:spPr>
          <a:xfrm>
            <a:off x="997729" y="0"/>
            <a:ext cx="11095261" cy="1687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НПП «Старт» учреждено в 1949 году в г. Свердловске как специальное конструкторское бюро по разработке и опытному производству наземной ракетной техники для Сухопутных войск и ВМФ.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3032A71-2C7E-A9C1-5A53-17CED5D470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291" y="3022064"/>
            <a:ext cx="7196328" cy="360273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234418E-28C0-C4D0-0F46-AA7B1F46FC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097"/>
          <a:stretch/>
        </p:blipFill>
        <p:spPr>
          <a:xfrm>
            <a:off x="77505" y="55061"/>
            <a:ext cx="920224" cy="15778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A595BC-3269-AED2-6E01-32AA9A77461C}"/>
              </a:ext>
            </a:extLst>
          </p:cNvPr>
          <p:cNvSpPr txBox="1"/>
          <p:nvPr/>
        </p:nvSpPr>
        <p:spPr>
          <a:xfrm>
            <a:off x="0" y="1788031"/>
            <a:ext cx="12166911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предприятие входит в состав Государственной корпорации «Ростех» и успешно выполняет государственный оборонный заказ. </a:t>
            </a:r>
          </a:p>
        </p:txBody>
      </p:sp>
      <p:pic>
        <p:nvPicPr>
          <p:cNvPr id="3" name="4">
            <a:hlinkClick r:id="" action="ppaction://media"/>
            <a:extLst>
              <a:ext uri="{FF2B5EF4-FFF2-40B4-BE49-F238E27FC236}">
                <a16:creationId xmlns:a16="http://schemas.microsoft.com/office/drawing/2014/main" id="{C17236AA-A03B-55C0-7F10-CDA6894A194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7115" y="645418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2513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1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F6D3ECA-CC2C-FA91-DC57-0AA21973CA16}"/>
              </a:ext>
            </a:extLst>
          </p:cNvPr>
          <p:cNvSpPr txBox="1"/>
          <p:nvPr/>
        </p:nvSpPr>
        <p:spPr>
          <a:xfrm>
            <a:off x="0" y="0"/>
            <a:ext cx="12192000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предприятии созданы военные машины различного назначения для всех родов войск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1522C9D-D018-D55E-C10F-BF7EDBDCD1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52" b="1316"/>
          <a:stretch/>
        </p:blipFill>
        <p:spPr>
          <a:xfrm>
            <a:off x="3604491" y="52416"/>
            <a:ext cx="4782363" cy="67677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11A1C5A-37BA-9921-1DC9-282FED5939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0" b="2805"/>
          <a:stretch/>
        </p:blipFill>
        <p:spPr>
          <a:xfrm>
            <a:off x="3604491" y="103447"/>
            <a:ext cx="4694477" cy="666566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CA406D9-3D73-0E53-EFF2-C91FF10936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0" b="2161"/>
          <a:stretch/>
        </p:blipFill>
        <p:spPr>
          <a:xfrm>
            <a:off x="3648433" y="74098"/>
            <a:ext cx="4694477" cy="670980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E48F78D-3E24-5F42-57D5-08628C8CA6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0" b="2805"/>
          <a:stretch/>
        </p:blipFill>
        <p:spPr>
          <a:xfrm>
            <a:off x="3648433" y="103446"/>
            <a:ext cx="4694477" cy="666566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B1D2AEC-B16B-7766-287A-6EF1A57D7DF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0" b="2161"/>
          <a:stretch/>
        </p:blipFill>
        <p:spPr>
          <a:xfrm>
            <a:off x="3626462" y="99615"/>
            <a:ext cx="4694477" cy="6709804"/>
          </a:xfrm>
          <a:prstGeom prst="rect">
            <a:avLst/>
          </a:prstGeom>
        </p:spPr>
      </p:pic>
      <p:pic>
        <p:nvPicPr>
          <p:cNvPr id="3" name="5">
            <a:hlinkClick r:id="" action="ppaction://media"/>
            <a:extLst>
              <a:ext uri="{FF2B5EF4-FFF2-40B4-BE49-F238E27FC236}">
                <a16:creationId xmlns:a16="http://schemas.microsoft.com/office/drawing/2014/main" id="{53780285-FDE6-DA27-7AF2-710A345747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6574" y="656227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56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07407E-6 L 0.39231 -0.11574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09" y="-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07407E-6 L -0.37539 -0.12662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76" y="-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25156 0.20625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78" y="1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000"/>
                            </p:stCondLst>
                            <p:childTnLst>
                              <p:par>
                                <p:cTn id="44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-0.00093 L -0.24753 0.20532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22" y="1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1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A1F175-5CB7-9654-9499-56F6F0771D7D}"/>
              </a:ext>
            </a:extLst>
          </p:cNvPr>
          <p:cNvSpPr txBox="1"/>
          <p:nvPr/>
        </p:nvSpPr>
        <p:spPr>
          <a:xfrm>
            <a:off x="0" y="128963"/>
            <a:ext cx="12192000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1984 г. за большие заслуги в создании специальной техники предприятие было награждено орденом Трудового Красного Знамени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10BD951-8675-68D3-4681-07F5C45DFC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16" y="1639962"/>
            <a:ext cx="5686425" cy="3810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D4EF569-3788-55A8-1B13-D5F1261B33F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101" y="1639962"/>
            <a:ext cx="3209696" cy="3825062"/>
          </a:xfrm>
          <a:prstGeom prst="rect">
            <a:avLst/>
          </a:prstGeom>
        </p:spPr>
      </p:pic>
      <p:pic>
        <p:nvPicPr>
          <p:cNvPr id="3" name="6">
            <a:hlinkClick r:id="" action="ppaction://media"/>
            <a:extLst>
              <a:ext uri="{FF2B5EF4-FFF2-40B4-BE49-F238E27FC236}">
                <a16:creationId xmlns:a16="http://schemas.microsoft.com/office/drawing/2014/main" id="{526A1F21-4E1C-A2A6-E2B1-2C93883D25A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4502" y="6473847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8997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439</TotalTime>
  <Words>150</Words>
  <Application>Microsoft Office PowerPoint</Application>
  <PresentationFormat>Широкоэкранный</PresentationFormat>
  <Paragraphs>16</Paragraphs>
  <Slides>5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 Шатрова</dc:creator>
  <cp:lastModifiedBy>Наталья Шатрова</cp:lastModifiedBy>
  <cp:revision>19</cp:revision>
  <dcterms:created xsi:type="dcterms:W3CDTF">2024-11-22T11:40:20Z</dcterms:created>
  <dcterms:modified xsi:type="dcterms:W3CDTF">2024-11-25T16:22:08Z</dcterms:modified>
</cp:coreProperties>
</file>