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>
      <p:cViewPr varScale="1">
        <p:scale>
          <a:sx n="83" d="100"/>
          <a:sy n="83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84984"/>
            <a:ext cx="8321040" cy="1368152"/>
          </a:xfrm>
        </p:spPr>
        <p:txBody>
          <a:bodyPr/>
          <a:lstStyle/>
          <a:p>
            <a:r>
              <a:rPr lang="ru-RU" dirty="0" err="1" smtClean="0"/>
              <a:t>Фолз</a:t>
            </a:r>
            <a:r>
              <a:rPr lang="ru-RU" dirty="0"/>
              <a:t>».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32"/>
            <a:ext cx="3744416" cy="3252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3284984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Анто́н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Андре́евич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Коле́сников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(род. 15 ноября 1983, Москва, СССР) — российский актёр театра, кино и дубляжа, наиболее известен по ролям в детском юмористическом киножурнале «Ералаш», сериалах «Дружная семейка» и «Простые истины» и озвучиванию мультсериала «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Гравити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Фолз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734341"/>
            <a:ext cx="6336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42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10800000" flipV="1">
            <a:off x="1691680" y="0"/>
            <a:ext cx="7272808" cy="1052736"/>
          </a:xfrm>
        </p:spPr>
        <p:txBody>
          <a:bodyPr/>
          <a:lstStyle/>
          <a:p>
            <a:r>
              <a:rPr lang="ru-RU" dirty="0" smtClean="0"/>
              <a:t>Роли ералаша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84784"/>
            <a:ext cx="63904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Хорошие манеры» (выпуск 125, эпизод 2);</a:t>
            </a:r>
          </a:p>
          <a:p>
            <a:endParaRPr lang="ru-RU" dirty="0"/>
          </a:p>
          <a:p>
            <a:r>
              <a:rPr lang="ru-RU" dirty="0"/>
              <a:t>«Помощник» (выпуск 127, эпизод 2);</a:t>
            </a:r>
          </a:p>
          <a:p>
            <a:endParaRPr lang="ru-RU" dirty="0"/>
          </a:p>
          <a:p>
            <a:r>
              <a:rPr lang="ru-RU" dirty="0"/>
              <a:t>«Перчатка» (выпуск 128, эпизод 1);</a:t>
            </a:r>
          </a:p>
          <a:p>
            <a:endParaRPr lang="ru-RU" dirty="0"/>
          </a:p>
          <a:p>
            <a:r>
              <a:rPr lang="ru-RU" dirty="0"/>
              <a:t>«Выручи меня!» (выпуск 136, эпизод 3);</a:t>
            </a:r>
          </a:p>
          <a:p>
            <a:endParaRPr lang="ru-RU" dirty="0"/>
          </a:p>
          <a:p>
            <a:r>
              <a:rPr lang="ru-RU" dirty="0"/>
              <a:t>«Манекен» (выпуск 145, эпизод 3).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34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46"/>
            <a:ext cx="9144000" cy="6896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042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39</TotalTime>
  <Words>107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Базовая</vt:lpstr>
      <vt:lpstr>Фолз».  </vt:lpstr>
      <vt:lpstr>Роли ералаша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Конорев Роман Алексеевич</dc:creator>
  <cp:lastModifiedBy>Конорев Роман Алексеевич</cp:lastModifiedBy>
  <cp:revision>7</cp:revision>
  <dcterms:created xsi:type="dcterms:W3CDTF">2024-05-29T02:59:59Z</dcterms:created>
  <dcterms:modified xsi:type="dcterms:W3CDTF">2024-05-29T04:57:01Z</dcterms:modified>
</cp:coreProperties>
</file>