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5000"/>
                    </a14:imgEffect>
                    <a14:imgEffect>
                      <a14:brightnessContrast bright="21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image" Target="../media/image3.pn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4155" y="2198078"/>
            <a:ext cx="897995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15000" endPos="62000" dir="5400000" sy="-100000" algn="bl" rotWithShape="0"/>
                </a:effectLst>
              </a:rPr>
              <a:t>Своя  игра</a:t>
            </a:r>
          </a:p>
          <a:p>
            <a:pPr algn="ctr"/>
            <a:r>
              <a:rPr lang="ru-RU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15000" endPos="62000" dir="5400000" sy="-100000" algn="bl" rotWithShape="0"/>
                </a:effectLst>
              </a:rPr>
              <a:t>Небо над головой</a:t>
            </a:r>
            <a:endParaRPr lang="ru-RU" sz="8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15000" endPos="62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094" y="344434"/>
            <a:ext cx="1276576" cy="1575468"/>
          </a:xfrm>
          <a:prstGeom prst="rect">
            <a:avLst/>
          </a:prstGeom>
          <a:effectLst>
            <a:glow rad="215900">
              <a:schemeClr val="accent4">
                <a:alpha val="33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801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925" y="567018"/>
            <a:ext cx="9758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4400" dirty="0" smtClean="0"/>
              <a:t>Почему иногда появляются такие следы после самолетов?</a:t>
            </a:r>
            <a:r>
              <a:rPr lang="ru-RU" sz="3200" b="1" u="sng" dirty="0" smtClean="0"/>
              <a:t> 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108" y="5590404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47165" y="5097962"/>
            <a:ext cx="9212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следы из-за процесса конденсации водяного </a:t>
            </a:r>
            <a:r>
              <a:rPr lang="ru-RU" sz="3200" dirty="0" smtClean="0"/>
              <a:t>пара, выходящего из двигателя вместе с выхлопными газами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8" y="2013568"/>
            <a:ext cx="6878472" cy="30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1982450"/>
            <a:ext cx="10345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</a:rPr>
              <a:t>ВОПРОС: </a:t>
            </a:r>
            <a:r>
              <a:rPr lang="ru-RU" sz="4400" dirty="0">
                <a:solidFill>
                  <a:prstClr val="black"/>
                </a:solidFill>
              </a:rPr>
              <a:t>Как влияет высота полета на состав воздуха и его химические свойства?</a:t>
            </a:r>
            <a:r>
              <a:rPr lang="en-US" sz="4400" dirty="0">
                <a:solidFill>
                  <a:prstClr val="black"/>
                </a:solidFill>
              </a:rPr>
              <a:t> 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379" y="492220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02006" y="4429766"/>
            <a:ext cx="807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 высоте содержание кислорода в воздухе уменьшается. Это влияет на эффективность сгорания топлива в двигателях.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970" y="1726487"/>
            <a:ext cx="10561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u="sng" dirty="0">
                <a:solidFill>
                  <a:prstClr val="black"/>
                </a:solidFill>
              </a:rPr>
              <a:t>ВОПРОС: </a:t>
            </a:r>
            <a:r>
              <a:rPr lang="ru-RU" sz="4400" dirty="0">
                <a:solidFill>
                  <a:prstClr val="black"/>
                </a:solidFill>
              </a:rPr>
              <a:t>Какие свойства алюминия позволяют его использовать в самолетостроении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266" y="4965426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83893" y="4472984"/>
            <a:ext cx="828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Легкий, прочный и устойчивый к коррозии благодаря образованию защитной оксидной пленки на поверхности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1280"/>
            <a:ext cx="9799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</a:t>
            </a:r>
            <a:r>
              <a:rPr lang="ru-RU" sz="4400" dirty="0" smtClean="0"/>
              <a:t>Чем полет птиц отличается от полета самолетов?</a:t>
            </a:r>
            <a:endParaRPr lang="ru-RU" sz="4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46257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11104" y="3798332"/>
            <a:ext cx="8848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Птицы создают подъемную силу за счет движения крыльев, изменяя угол атаки и частоту взмахов. Самолеты, в свою очередь, используют фиксированные крылья и двигатели для создания тяги, что позволяет им поддерживать стабильный полет.</a:t>
            </a:r>
            <a:endParaRPr lang="ru-RU" sz="28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36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</a:t>
            </a:r>
            <a:r>
              <a:rPr lang="ru-RU" sz="3200" dirty="0" smtClean="0"/>
              <a:t>Какие адаптации птиц к полету  использовал человек для создания самолетов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2777" y="541465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17511" y="5168430"/>
            <a:ext cx="780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Легкие, полые кости, специализированные </a:t>
            </a:r>
            <a:r>
              <a:rPr lang="ru-RU" sz="3200" dirty="0"/>
              <a:t>мышцы</a:t>
            </a:r>
            <a:r>
              <a:rPr lang="ru-RU" sz="3200" dirty="0" smtClean="0"/>
              <a:t>, форма тела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8" y="1999493"/>
            <a:ext cx="6878472" cy="30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812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4400" dirty="0" smtClean="0"/>
              <a:t>Какое </a:t>
            </a:r>
            <a:r>
              <a:rPr lang="ru-RU" sz="4400" dirty="0"/>
              <a:t>влияние оказывает высота полета на уровень кислорода в </a:t>
            </a:r>
            <a:r>
              <a:rPr lang="ru-RU" sz="4400" dirty="0" smtClean="0"/>
              <a:t>крови человека?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12209" y="4560627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38233" y="3439110"/>
            <a:ext cx="8966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На высоте уровень кислорода в атмосфере снижается, что может привести к гипоксии — состоянию, при котором организм не получает достаточного количества кислорода. Поэтому на больших высотах используются кислородные маски для пилотов и пассажиров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1129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4400" dirty="0" smtClean="0"/>
              <a:t>Во время полета самолеты для ориентации используют систему </a:t>
            </a:r>
            <a:r>
              <a:rPr lang="en-US" sz="4400" dirty="0" smtClean="0"/>
              <a:t>GPS, </a:t>
            </a:r>
            <a:r>
              <a:rPr lang="ru-RU" sz="4400" dirty="0" smtClean="0"/>
              <a:t>а на что используют птицы</a:t>
            </a:r>
            <a:r>
              <a:rPr lang="en-US" sz="4400" dirty="0" smtClean="0"/>
              <a:t> </a:t>
            </a:r>
            <a:r>
              <a:rPr lang="ru-RU" sz="4400" dirty="0" smtClean="0"/>
              <a:t> </a:t>
            </a:r>
            <a:r>
              <a:rPr lang="ru-RU" sz="3200" b="1" u="sng" dirty="0" smtClean="0"/>
              <a:t> 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35039" y="517912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47666" y="517913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Магнитное поле Земли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140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/>
              <a:t>ВОПРОС: </a:t>
            </a:r>
            <a:r>
              <a:rPr lang="ru-RU" sz="4400" dirty="0" smtClean="0"/>
              <a:t>Во время полета у некоторых людей наблюдается учащенное сердцебиение и кровообращение. С чем это связано?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3027" y="471075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15654" y="4710752"/>
            <a:ext cx="8106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Из-за стресса в кровь выбрасывается адреналин.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676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</a:t>
            </a:r>
            <a:r>
              <a:rPr lang="ru-RU" sz="3200" b="1" u="sng" dirty="0" smtClean="0"/>
              <a:t>: </a:t>
            </a:r>
            <a:r>
              <a:rPr lang="ru-RU" sz="3200" dirty="0" smtClean="0"/>
              <a:t>Что первое должен сделать человек при нестандартной ситуации в самолета?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33516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Пристегнуть ремень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8" y="1999493"/>
            <a:ext cx="6878472" cy="31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873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3200" dirty="0" smtClean="0"/>
              <a:t> Чем отличается БПЛА от </a:t>
            </a:r>
            <a:r>
              <a:rPr lang="ru-RU" sz="3200" dirty="0" err="1" smtClean="0"/>
              <a:t>дрона</a:t>
            </a:r>
            <a:r>
              <a:rPr lang="ru-RU" sz="3200" dirty="0" smtClean="0"/>
              <a:t>?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56764" y="1726539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6118" y="5460817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92740" y="5214596"/>
            <a:ext cx="780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БПЛА — это общий термин, </a:t>
            </a:r>
            <a:r>
              <a:rPr lang="ru-RU" sz="3200" dirty="0" err="1"/>
              <a:t>дрон</a:t>
            </a:r>
            <a:r>
              <a:rPr lang="ru-RU" sz="3200" dirty="0"/>
              <a:t> — малый </a:t>
            </a:r>
            <a:r>
              <a:rPr lang="ru-RU" sz="3200" dirty="0" err="1"/>
              <a:t>беспилотник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764" y="1726539"/>
            <a:ext cx="6878472" cy="312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09600" y="467102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Физика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1414157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Химия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39127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Биология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327441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ОБЗР</a:t>
            </a:r>
            <a:endParaRPr lang="ru-RU" sz="36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2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46710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4746171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5794922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6843673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7892424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8941175" y="1449412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4746171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5794922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6843673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7892424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8941175" y="24265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4746171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5794922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6843673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7892424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8941175" y="336269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КОМАНДА1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23575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</a:t>
            </a:r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763282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КОМАНДА5</a:t>
            </a:r>
            <a:endParaRPr lang="ru-RU" sz="2400" dirty="0"/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86060" y="143897"/>
            <a:ext cx="171922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362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3200" dirty="0" smtClean="0"/>
              <a:t>Что представляет наибольшую опасность при пожаре в самолете? 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33516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Дым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8" y="1956844"/>
            <a:ext cx="6878472" cy="31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072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3200" dirty="0" smtClean="0"/>
              <a:t>Как противоракетная оборона отличает чужие самолеты от своих? </a:t>
            </a:r>
            <a:endParaRPr lang="ru-RU" sz="32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4789" y="547673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51881" y="5230517"/>
            <a:ext cx="903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Существует система </a:t>
            </a:r>
            <a:r>
              <a:rPr lang="ru-RU" sz="3200" dirty="0"/>
              <a:t>радиолокационного опознавания («Свой-чужой»)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7" y="2000250"/>
            <a:ext cx="6878473" cy="30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79156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</a:t>
            </a:r>
            <a:r>
              <a:rPr lang="ru-RU" sz="3200" dirty="0" smtClean="0"/>
              <a:t>Чей это флаг?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5558" y="1999494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53988" y="5508154"/>
            <a:ext cx="7915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Ракетные войска стратегического назначения (РВСН)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58" y="1575228"/>
            <a:ext cx="6891836" cy="37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5" y="1305342"/>
            <a:ext cx="94715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</a:t>
            </a:r>
            <a:r>
              <a:rPr lang="ru-RU" sz="3200" b="1" u="sng" dirty="0" smtClean="0"/>
              <a:t>: </a:t>
            </a:r>
            <a:r>
              <a:rPr lang="ru-RU" sz="4400" dirty="0" smtClean="0"/>
              <a:t>Какие </a:t>
            </a:r>
            <a:r>
              <a:rPr lang="ru-RU" sz="4400" dirty="0"/>
              <a:t>основные силы действуют на самолет во время полета?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1958" y="502521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83558" y="4778990"/>
            <a:ext cx="8024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Всего 4 силы: Подъемная сила, вес, тяга,  сопротивление.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9703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 </a:t>
            </a:r>
            <a:r>
              <a:rPr lang="ru-RU" sz="4400" dirty="0" smtClean="0"/>
              <a:t>На какие показатели влияет форма крыльев самолетов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2854" y="2238120"/>
            <a:ext cx="6878472" cy="308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ВСТАВКИ ИЗОБРАЖЕНИЯ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3720" y="552942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08580" y="5529422"/>
            <a:ext cx="795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Форма крыла </a:t>
            </a:r>
            <a:r>
              <a:rPr lang="ru-RU" sz="3200" dirty="0" smtClean="0"/>
              <a:t>влияет </a:t>
            </a:r>
            <a:r>
              <a:rPr lang="ru-RU" sz="3200" dirty="0"/>
              <a:t>на подъемную силу и сопротивление.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854" y="2238118"/>
            <a:ext cx="6878472" cy="307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1982450"/>
            <a:ext cx="10345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4400" dirty="0" smtClean="0"/>
              <a:t>Почему </a:t>
            </a:r>
            <a:r>
              <a:rPr lang="ru-RU" sz="4400" dirty="0"/>
              <a:t>самолеты могут летать на больших высотах, где воздух разрежен?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311254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4675987"/>
            <a:ext cx="9253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мощные двигатели </a:t>
            </a:r>
            <a:r>
              <a:rPr lang="ru-RU" sz="3200" dirty="0"/>
              <a:t>и </a:t>
            </a:r>
            <a:r>
              <a:rPr lang="ru-RU" sz="3200" dirty="0" smtClean="0"/>
              <a:t>специальная конструкция крыльев обеспечивают </a:t>
            </a:r>
            <a:r>
              <a:rPr lang="ru-RU" sz="3200" dirty="0"/>
              <a:t>достаточную подъемную силу даже в условиях разреженного воздуха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1608413"/>
            <a:ext cx="10194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</a:t>
            </a:r>
            <a:r>
              <a:rPr lang="ru-RU" sz="3200" b="1" u="sng" dirty="0" smtClean="0"/>
              <a:t>: </a:t>
            </a:r>
            <a:r>
              <a:rPr lang="ru-RU" sz="4400" dirty="0" smtClean="0"/>
              <a:t>Как </a:t>
            </a:r>
            <a:r>
              <a:rPr lang="ru-RU" sz="4400" dirty="0"/>
              <a:t>закон Бернулли объясняет принцип работы крыла самолета?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74424" y="441258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57483" y="3282793"/>
            <a:ext cx="9307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при увеличении скорости потока жидкости </a:t>
            </a:r>
            <a:r>
              <a:rPr lang="ru-RU" sz="3200" dirty="0" smtClean="0"/>
              <a:t>(воздуха</a:t>
            </a:r>
            <a:r>
              <a:rPr lang="ru-RU" sz="3200" dirty="0"/>
              <a:t>) давление снижается. Крыло самолета имеет форму, которая заставляет воздух двигаться быстрее над верхней поверхностью, создавая низкое давление. Это приводит к образованию подъемной силы.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1665027"/>
            <a:ext cx="10140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 : </a:t>
            </a:r>
            <a:r>
              <a:rPr lang="ru-RU" sz="4400" dirty="0" smtClean="0"/>
              <a:t>Прослушайте звукову</a:t>
            </a:r>
            <a:r>
              <a:rPr lang="ru-RU" sz="4400" dirty="0"/>
              <a:t>ю</a:t>
            </a:r>
            <a:r>
              <a:rPr lang="ru-RU" sz="4400" dirty="0" smtClean="0"/>
              <a:t> дорожку и скажите, когда мы можем услышать данный звук</a:t>
            </a:r>
            <a:endParaRPr lang="ru-RU" sz="4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73457" y="4752256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74710" y="4506035"/>
            <a:ext cx="795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Если самолет преодолеет звуковой барьер (скорость звука)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еактивный самолет нарушает звуковой барь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3" y="1982450"/>
            <a:ext cx="9826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</a:t>
            </a:r>
            <a:r>
              <a:rPr lang="ru-RU" sz="4400" dirty="0" smtClean="0"/>
              <a:t>Какой химический процесс ухудшает качество покрытия самолета 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89630" y="512226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02257" y="5122264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Коррозия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4" y="2565779"/>
            <a:ext cx="9471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ВОПРОС: </a:t>
            </a:r>
            <a:r>
              <a:rPr lang="ru-RU" sz="4800" dirty="0" smtClean="0"/>
              <a:t>Какой газ выделяется при сгорании топлива в самолете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5529" y="5707038"/>
            <a:ext cx="550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Углекислый газ 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720</Words>
  <Application>Microsoft Office PowerPoint</Application>
  <PresentationFormat>Широкоэкранный</PresentationFormat>
  <Paragraphs>245</Paragraphs>
  <Slides>22</Slides>
  <Notes>21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User</cp:lastModifiedBy>
  <cp:revision>41</cp:revision>
  <dcterms:created xsi:type="dcterms:W3CDTF">2017-08-05T04:53:38Z</dcterms:created>
  <dcterms:modified xsi:type="dcterms:W3CDTF">2024-12-20T19:50:53Z</dcterms:modified>
</cp:coreProperties>
</file>